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4" r:id="rId3"/>
    <p:sldId id="330" r:id="rId4"/>
    <p:sldId id="325" r:id="rId5"/>
    <p:sldId id="331" r:id="rId6"/>
    <p:sldId id="332" r:id="rId7"/>
    <p:sldId id="335" r:id="rId8"/>
    <p:sldId id="334" r:id="rId9"/>
    <p:sldId id="336" r:id="rId10"/>
    <p:sldId id="333" r:id="rId11"/>
    <p:sldId id="327" r:id="rId12"/>
    <p:sldId id="338" r:id="rId13"/>
    <p:sldId id="340" r:id="rId14"/>
    <p:sldId id="339" r:id="rId15"/>
    <p:sldId id="329" r:id="rId16"/>
    <p:sldId id="3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83E0"/>
    <a:srgbClr val="FDEAFF"/>
    <a:srgbClr val="FACBFF"/>
    <a:srgbClr val="F0C3F3"/>
    <a:srgbClr val="20BED1"/>
    <a:srgbClr val="E9EBF5"/>
    <a:srgbClr val="EFEFEF"/>
    <a:srgbClr val="CFD5EA"/>
    <a:srgbClr val="A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C0270-E25A-EA49-B8A0-B0AFF21DE3BD}" v="12" dt="2024-12-02T19:19:47.164"/>
    <p1510:client id="{92725B7B-DF07-5843-BCC7-A8520227ADA9}" v="17" dt="2024-12-02T17:25:08.232"/>
    <p1510:client id="{DF6CB452-35D4-474D-8FF5-0BEC9DB57B0C}" v="73" dt="2024-12-02T18:05:52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6" autoAdjust="0"/>
    <p:restoredTop sz="76230" autoAdjust="0"/>
  </p:normalViewPr>
  <p:slideViewPr>
    <p:cSldViewPr snapToGrid="0">
      <p:cViewPr varScale="1">
        <p:scale>
          <a:sx n="118" d="100"/>
          <a:sy n="118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Weinberg" userId="d0b76e39-4ac5-44be-967d-724a50b8be64" providerId="ADAL" clId="{0F5C0270-E25A-EA49-B8A0-B0AFF21DE3BD}"/>
    <pc:docChg chg="custSel modSld">
      <pc:chgData name="Aaron Weinberg" userId="d0b76e39-4ac5-44be-967d-724a50b8be64" providerId="ADAL" clId="{0F5C0270-E25A-EA49-B8A0-B0AFF21DE3BD}" dt="2024-12-02T19:19:55.910" v="25" actId="478"/>
      <pc:docMkLst>
        <pc:docMk/>
      </pc:docMkLst>
      <pc:sldChg chg="delSp mod delAnim modAnim">
        <pc:chgData name="Aaron Weinberg" userId="d0b76e39-4ac5-44be-967d-724a50b8be64" providerId="ADAL" clId="{0F5C0270-E25A-EA49-B8A0-B0AFF21DE3BD}" dt="2024-12-02T19:19:55.910" v="25" actId="478"/>
        <pc:sldMkLst>
          <pc:docMk/>
          <pc:sldMk cId="3447924909" sldId="324"/>
        </pc:sldMkLst>
        <pc:spChg chg="del">
          <ac:chgData name="Aaron Weinberg" userId="d0b76e39-4ac5-44be-967d-724a50b8be64" providerId="ADAL" clId="{0F5C0270-E25A-EA49-B8A0-B0AFF21DE3BD}" dt="2024-12-02T19:19:55.910" v="25" actId="478"/>
          <ac:spMkLst>
            <pc:docMk/>
            <pc:sldMk cId="3447924909" sldId="324"/>
            <ac:spMk id="3" creationId="{760FC773-F037-9F3B-A871-4573FC21D2E5}"/>
          </ac:spMkLst>
        </pc:spChg>
      </pc:sldChg>
      <pc:sldChg chg="delSp modSp mod delAnim">
        <pc:chgData name="Aaron Weinberg" userId="d0b76e39-4ac5-44be-967d-724a50b8be64" providerId="ADAL" clId="{0F5C0270-E25A-EA49-B8A0-B0AFF21DE3BD}" dt="2024-12-02T19:19:15.340" v="12" actId="1076"/>
        <pc:sldMkLst>
          <pc:docMk/>
          <pc:sldMk cId="894810514" sldId="329"/>
        </pc:sldMkLst>
        <pc:spChg chg="del">
          <ac:chgData name="Aaron Weinberg" userId="d0b76e39-4ac5-44be-967d-724a50b8be64" providerId="ADAL" clId="{0F5C0270-E25A-EA49-B8A0-B0AFF21DE3BD}" dt="2024-12-02T19:18:55.964" v="7" actId="478"/>
          <ac:spMkLst>
            <pc:docMk/>
            <pc:sldMk cId="894810514" sldId="329"/>
            <ac:spMk id="5" creationId="{68DD6843-3BDD-5A32-8A14-1B2D87858768}"/>
          </ac:spMkLst>
        </pc:spChg>
        <pc:picChg chg="mod">
          <ac:chgData name="Aaron Weinberg" userId="d0b76e39-4ac5-44be-967d-724a50b8be64" providerId="ADAL" clId="{0F5C0270-E25A-EA49-B8A0-B0AFF21DE3BD}" dt="2024-12-02T19:19:15.340" v="12" actId="1076"/>
          <ac:picMkLst>
            <pc:docMk/>
            <pc:sldMk cId="894810514" sldId="329"/>
            <ac:picMk id="3" creationId="{4CB07F51-7994-D538-8444-7D4CA7EA5A57}"/>
          </ac:picMkLst>
        </pc:picChg>
      </pc:sldChg>
      <pc:sldChg chg="delSp mod delAnim">
        <pc:chgData name="Aaron Weinberg" userId="d0b76e39-4ac5-44be-967d-724a50b8be64" providerId="ADAL" clId="{0F5C0270-E25A-EA49-B8A0-B0AFF21DE3BD}" dt="2024-12-02T19:18:12.698" v="0" actId="478"/>
        <pc:sldMkLst>
          <pc:docMk/>
          <pc:sldMk cId="2821142825" sldId="331"/>
        </pc:sldMkLst>
        <pc:spChg chg="del">
          <ac:chgData name="Aaron Weinberg" userId="d0b76e39-4ac5-44be-967d-724a50b8be64" providerId="ADAL" clId="{0F5C0270-E25A-EA49-B8A0-B0AFF21DE3BD}" dt="2024-12-02T19:18:12.698" v="0" actId="478"/>
          <ac:spMkLst>
            <pc:docMk/>
            <pc:sldMk cId="2821142825" sldId="331"/>
            <ac:spMk id="16" creationId="{AD2ECFAD-383A-AC80-E147-407B0F345360}"/>
          </ac:spMkLst>
        </pc:spChg>
      </pc:sldChg>
      <pc:sldChg chg="modSp mod">
        <pc:chgData name="Aaron Weinberg" userId="d0b76e39-4ac5-44be-967d-724a50b8be64" providerId="ADAL" clId="{0F5C0270-E25A-EA49-B8A0-B0AFF21DE3BD}" dt="2024-12-02T19:18:33.851" v="1" actId="1076"/>
        <pc:sldMkLst>
          <pc:docMk/>
          <pc:sldMk cId="3911290184" sldId="333"/>
        </pc:sldMkLst>
        <pc:picChg chg="mod">
          <ac:chgData name="Aaron Weinberg" userId="d0b76e39-4ac5-44be-967d-724a50b8be64" providerId="ADAL" clId="{0F5C0270-E25A-EA49-B8A0-B0AFF21DE3BD}" dt="2024-12-02T19:18:33.851" v="1" actId="1076"/>
          <ac:picMkLst>
            <pc:docMk/>
            <pc:sldMk cId="3911290184" sldId="333"/>
            <ac:picMk id="5" creationId="{368D4DDD-B6E3-D818-280A-C15D467F1292}"/>
          </ac:picMkLst>
        </pc:picChg>
      </pc:sldChg>
      <pc:sldChg chg="delSp modSp mod delAnim">
        <pc:chgData name="Aaron Weinberg" userId="d0b76e39-4ac5-44be-967d-724a50b8be64" providerId="ADAL" clId="{0F5C0270-E25A-EA49-B8A0-B0AFF21DE3BD}" dt="2024-12-02T19:18:46.569" v="6" actId="478"/>
        <pc:sldMkLst>
          <pc:docMk/>
          <pc:sldMk cId="4079076649" sldId="338"/>
        </pc:sldMkLst>
        <pc:spChg chg="del">
          <ac:chgData name="Aaron Weinberg" userId="d0b76e39-4ac5-44be-967d-724a50b8be64" providerId="ADAL" clId="{0F5C0270-E25A-EA49-B8A0-B0AFF21DE3BD}" dt="2024-12-02T19:18:41.788" v="2" actId="478"/>
          <ac:spMkLst>
            <pc:docMk/>
            <pc:sldMk cId="4079076649" sldId="338"/>
            <ac:spMk id="7" creationId="{26ED70AB-FE00-47B7-AE51-B3DACE7DFF25}"/>
          </ac:spMkLst>
        </pc:spChg>
        <pc:spChg chg="del">
          <ac:chgData name="Aaron Weinberg" userId="d0b76e39-4ac5-44be-967d-724a50b8be64" providerId="ADAL" clId="{0F5C0270-E25A-EA49-B8A0-B0AFF21DE3BD}" dt="2024-12-02T19:18:42.514" v="3" actId="478"/>
          <ac:spMkLst>
            <pc:docMk/>
            <pc:sldMk cId="4079076649" sldId="338"/>
            <ac:spMk id="11" creationId="{FCFDB03D-45E0-42E3-EA7B-3D96798FCB8E}"/>
          </ac:spMkLst>
        </pc:spChg>
        <pc:spChg chg="del mod">
          <ac:chgData name="Aaron Weinberg" userId="d0b76e39-4ac5-44be-967d-724a50b8be64" providerId="ADAL" clId="{0F5C0270-E25A-EA49-B8A0-B0AFF21DE3BD}" dt="2024-12-02T19:18:44.640" v="5" actId="478"/>
          <ac:spMkLst>
            <pc:docMk/>
            <pc:sldMk cId="4079076649" sldId="338"/>
            <ac:spMk id="12" creationId="{A23DF3BA-1D4C-847D-97E1-C29F97F47957}"/>
          </ac:spMkLst>
        </pc:spChg>
        <pc:spChg chg="del">
          <ac:chgData name="Aaron Weinberg" userId="d0b76e39-4ac5-44be-967d-724a50b8be64" providerId="ADAL" clId="{0F5C0270-E25A-EA49-B8A0-B0AFF21DE3BD}" dt="2024-12-02T19:18:46.569" v="6" actId="478"/>
          <ac:spMkLst>
            <pc:docMk/>
            <pc:sldMk cId="4079076649" sldId="338"/>
            <ac:spMk id="13" creationId="{9466BD18-542B-25ED-0165-8C0B4F425B90}"/>
          </ac:spMkLst>
        </pc:spChg>
      </pc:sldChg>
    </pc:docChg>
  </pc:docChgLst>
  <pc:docChgLst>
    <pc:chgData name="Aaron Weinberg" userId="d0b76e39-4ac5-44be-967d-724a50b8be64" providerId="ADAL" clId="{302238B6-594A-5E40-9492-CAD13495A680}"/>
    <pc:docChg chg="modSld">
      <pc:chgData name="Aaron Weinberg" userId="d0b76e39-4ac5-44be-967d-724a50b8be64" providerId="ADAL" clId="{302238B6-594A-5E40-9492-CAD13495A680}" dt="2024-11-30T11:37:31.032" v="205" actId="20577"/>
      <pc:docMkLst>
        <pc:docMk/>
      </pc:docMkLst>
      <pc:sldChg chg="addSp modSp mod modAnim modNotesTx">
        <pc:chgData name="Aaron Weinberg" userId="d0b76e39-4ac5-44be-967d-724a50b8be64" providerId="ADAL" clId="{302238B6-594A-5E40-9492-CAD13495A680}" dt="2024-11-30T11:37:31.032" v="205" actId="20577"/>
        <pc:sldMkLst>
          <pc:docMk/>
          <pc:sldMk cId="861540082" sldId="325"/>
        </pc:sldMkLst>
        <pc:spChg chg="add mod">
          <ac:chgData name="Aaron Weinberg" userId="d0b76e39-4ac5-44be-967d-724a50b8be64" providerId="ADAL" clId="{302238B6-594A-5E40-9492-CAD13495A680}" dt="2024-11-30T11:37:22.528" v="196" actId="1076"/>
          <ac:spMkLst>
            <pc:docMk/>
            <pc:sldMk cId="861540082" sldId="325"/>
            <ac:spMk id="2" creationId="{3102C4BE-BFBD-4FC1-67C8-1F9F43FD6BB5}"/>
          </ac:spMkLst>
        </pc:spChg>
      </pc:sldChg>
    </pc:docChg>
  </pc:docChgLst>
  <pc:docChgLst>
    <pc:chgData name="Emilie Wiesner" userId="1c3dc76f-d96a-482d-bad7-f597a1d72cf8" providerId="ADAL" clId="{92725B7B-DF07-5843-BCC7-A8520227ADA9}"/>
    <pc:docChg chg="undo custSel modSld">
      <pc:chgData name="Emilie Wiesner" userId="1c3dc76f-d96a-482d-bad7-f597a1d72cf8" providerId="ADAL" clId="{92725B7B-DF07-5843-BCC7-A8520227ADA9}" dt="2024-12-02T17:27:18.080" v="76" actId="478"/>
      <pc:docMkLst>
        <pc:docMk/>
      </pc:docMkLst>
      <pc:sldChg chg="addSp delSp modSp mod modTransition delAnim modAnim">
        <pc:chgData name="Emilie Wiesner" userId="1c3dc76f-d96a-482d-bad7-f597a1d72cf8" providerId="ADAL" clId="{92725B7B-DF07-5843-BCC7-A8520227ADA9}" dt="2024-12-02T17:25:03.927" v="74"/>
        <pc:sldMkLst>
          <pc:docMk/>
          <pc:sldMk cId="560727387" sldId="327"/>
        </pc:sldMkLst>
        <pc:picChg chg="add del mod">
          <ac:chgData name="Emilie Wiesner" userId="1c3dc76f-d96a-482d-bad7-f597a1d72cf8" providerId="ADAL" clId="{92725B7B-DF07-5843-BCC7-A8520227ADA9}" dt="2024-12-02T17:14:47.476" v="6" actId="478"/>
          <ac:picMkLst>
            <pc:docMk/>
            <pc:sldMk cId="560727387" sldId="327"/>
            <ac:picMk id="8" creationId="{DD872149-FA68-F0AE-68CD-B848ABDF6951}"/>
          </ac:picMkLst>
        </pc:pic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560727387" sldId="327"/>
            <ac:picMk id="17" creationId="{C574D24B-5374-C763-1618-053414FAF7E7}"/>
          </ac:picMkLst>
        </pc:picChg>
      </pc:sldChg>
      <pc:sldChg chg="addSp delSp modSp mod modTransition delAnim modAnim modNotesTx">
        <pc:chgData name="Emilie Wiesner" userId="1c3dc76f-d96a-482d-bad7-f597a1d72cf8" providerId="ADAL" clId="{92725B7B-DF07-5843-BCC7-A8520227ADA9}" dt="2024-12-02T17:25:03.927" v="74"/>
        <pc:sldMkLst>
          <pc:docMk/>
          <pc:sldMk cId="3911290184" sldId="333"/>
        </pc:sldMkLst>
        <pc:picChg chg="del">
          <ac:chgData name="Emilie Wiesner" userId="1c3dc76f-d96a-482d-bad7-f597a1d72cf8" providerId="ADAL" clId="{92725B7B-DF07-5843-BCC7-A8520227ADA9}" dt="2024-12-02T17:10:32.049" v="0" actId="478"/>
          <ac:picMkLst>
            <pc:docMk/>
            <pc:sldMk cId="3911290184" sldId="333"/>
            <ac:picMk id="8" creationId="{5F7BE2EB-80A4-91C8-34B3-F343C62EC7C0}"/>
          </ac:picMkLst>
        </pc:picChg>
        <pc:picChg chg="add del mod">
          <ac:chgData name="Emilie Wiesner" userId="1c3dc76f-d96a-482d-bad7-f597a1d72cf8" providerId="ADAL" clId="{92725B7B-DF07-5843-BCC7-A8520227ADA9}" dt="2024-12-02T17:14:44.626" v="5" actId="478"/>
          <ac:picMkLst>
            <pc:docMk/>
            <pc:sldMk cId="3911290184" sldId="333"/>
            <ac:picMk id="14" creationId="{AC93EDC3-779F-E54E-BB5A-6A3C16985377}"/>
          </ac:picMkLst>
        </pc:pic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3911290184" sldId="333"/>
            <ac:picMk id="41" creationId="{E4BC5C74-AA80-CC9C-F7E3-D37ACD1F900F}"/>
          </ac:picMkLst>
        </pc:picChg>
      </pc:sldChg>
      <pc:sldChg chg="addSp modSp mod modNotesTx">
        <pc:chgData name="Emilie Wiesner" userId="1c3dc76f-d96a-482d-bad7-f597a1d72cf8" providerId="ADAL" clId="{92725B7B-DF07-5843-BCC7-A8520227ADA9}" dt="2024-12-02T17:25:03.927" v="74"/>
        <pc:sldMkLst>
          <pc:docMk/>
          <pc:sldMk cId="4079076649" sldId="338"/>
        </pc:sldMkLst>
        <pc:spChg chg="mod">
          <ac:chgData name="Emilie Wiesner" userId="1c3dc76f-d96a-482d-bad7-f597a1d72cf8" providerId="ADAL" clId="{92725B7B-DF07-5843-BCC7-A8520227ADA9}" dt="2024-12-02T17:12:38.903" v="2" actId="1076"/>
          <ac:spMkLst>
            <pc:docMk/>
            <pc:sldMk cId="4079076649" sldId="338"/>
            <ac:spMk id="7" creationId="{26ED70AB-FE00-47B7-AE51-B3DACE7DFF25}"/>
          </ac:spMkLst>
        </pc:spChg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4079076649" sldId="338"/>
            <ac:picMk id="21" creationId="{FF6A1F40-422D-3420-2022-1C1097CCDB33}"/>
          </ac:picMkLst>
        </pc:picChg>
      </pc:sldChg>
      <pc:sldChg chg="addSp delSp modSp mod modTransition modAnim">
        <pc:chgData name="Emilie Wiesner" userId="1c3dc76f-d96a-482d-bad7-f597a1d72cf8" providerId="ADAL" clId="{92725B7B-DF07-5843-BCC7-A8520227ADA9}" dt="2024-12-02T17:27:18.080" v="76" actId="478"/>
        <pc:sldMkLst>
          <pc:docMk/>
          <pc:sldMk cId="3817592990" sldId="339"/>
        </pc:sldMkLst>
        <pc:picChg chg="add del mod">
          <ac:chgData name="Emilie Wiesner" userId="1c3dc76f-d96a-482d-bad7-f597a1d72cf8" providerId="ADAL" clId="{92725B7B-DF07-5843-BCC7-A8520227ADA9}" dt="2024-12-02T17:27:18.080" v="76" actId="478"/>
          <ac:picMkLst>
            <pc:docMk/>
            <pc:sldMk cId="3817592990" sldId="339"/>
            <ac:picMk id="5" creationId="{1327D6BD-C8DA-C998-D6F9-9F132E88BA3D}"/>
          </ac:picMkLst>
        </pc:picChg>
      </pc:sldChg>
      <pc:sldChg chg="addSp modSp">
        <pc:chgData name="Emilie Wiesner" userId="1c3dc76f-d96a-482d-bad7-f597a1d72cf8" providerId="ADAL" clId="{92725B7B-DF07-5843-BCC7-A8520227ADA9}" dt="2024-12-02T17:25:03.927" v="74"/>
        <pc:sldMkLst>
          <pc:docMk/>
          <pc:sldMk cId="972383381" sldId="340"/>
        </pc:sldMkLst>
        <pc:picChg chg="add mod">
          <ac:chgData name="Emilie Wiesner" userId="1c3dc76f-d96a-482d-bad7-f597a1d72cf8" providerId="ADAL" clId="{92725B7B-DF07-5843-BCC7-A8520227ADA9}" dt="2024-12-02T17:25:03.927" v="74"/>
          <ac:picMkLst>
            <pc:docMk/>
            <pc:sldMk cId="972383381" sldId="340"/>
            <ac:picMk id="12" creationId="{CC9A9987-1AE9-28B5-D9E7-8D6FB59906B5}"/>
          </ac:picMkLst>
        </pc:picChg>
      </pc:sldChg>
    </pc:docChg>
  </pc:docChgLst>
  <pc:docChgLst>
    <pc:chgData name="Aaron Weinberg" userId="d0b76e39-4ac5-44be-967d-724a50b8be64" providerId="ADAL" clId="{DF6CB452-35D4-474D-8FF5-0BEC9DB57B0C}"/>
    <pc:docChg chg="undo custSel addSld modSld">
      <pc:chgData name="Aaron Weinberg" userId="d0b76e39-4ac5-44be-967d-724a50b8be64" providerId="ADAL" clId="{DF6CB452-35D4-474D-8FF5-0BEC9DB57B0C}" dt="2024-12-02T18:25:18.891" v="928"/>
      <pc:docMkLst>
        <pc:docMk/>
      </pc:docMkLst>
      <pc:sldChg chg="modSp mod">
        <pc:chgData name="Aaron Weinberg" userId="d0b76e39-4ac5-44be-967d-724a50b8be64" providerId="ADAL" clId="{DF6CB452-35D4-474D-8FF5-0BEC9DB57B0C}" dt="2024-12-02T18:10:09.168" v="906" actId="1076"/>
        <pc:sldMkLst>
          <pc:docMk/>
          <pc:sldMk cId="861540082" sldId="325"/>
        </pc:sldMkLst>
        <pc:spChg chg="mod">
          <ac:chgData name="Aaron Weinberg" userId="d0b76e39-4ac5-44be-967d-724a50b8be64" providerId="ADAL" clId="{DF6CB452-35D4-474D-8FF5-0BEC9DB57B0C}" dt="2024-12-02T18:10:09.168" v="906" actId="1076"/>
          <ac:spMkLst>
            <pc:docMk/>
            <pc:sldMk cId="861540082" sldId="325"/>
            <ac:spMk id="10" creationId="{BD2699FF-F406-340D-2A95-074ACC72BC2F}"/>
          </ac:spMkLst>
        </pc:spChg>
      </pc:sldChg>
      <pc:sldChg chg="modSp mod">
        <pc:chgData name="Aaron Weinberg" userId="d0b76e39-4ac5-44be-967d-724a50b8be64" providerId="ADAL" clId="{DF6CB452-35D4-474D-8FF5-0BEC9DB57B0C}" dt="2024-12-02T18:09:13.209" v="903" actId="1076"/>
        <pc:sldMkLst>
          <pc:docMk/>
          <pc:sldMk cId="560727387" sldId="327"/>
        </pc:sldMkLst>
        <pc:spChg chg="mod">
          <ac:chgData name="Aaron Weinberg" userId="d0b76e39-4ac5-44be-967d-724a50b8be64" providerId="ADAL" clId="{DF6CB452-35D4-474D-8FF5-0BEC9DB57B0C}" dt="2024-12-02T18:09:13.209" v="903" actId="1076"/>
          <ac:spMkLst>
            <pc:docMk/>
            <pc:sldMk cId="560727387" sldId="327"/>
            <ac:spMk id="11" creationId="{ECF02C30-5087-6EA2-6433-05AE9F102E21}"/>
          </ac:spMkLst>
        </pc:spChg>
        <pc:spChg chg="mod">
          <ac:chgData name="Aaron Weinberg" userId="d0b76e39-4ac5-44be-967d-724a50b8be64" providerId="ADAL" clId="{DF6CB452-35D4-474D-8FF5-0BEC9DB57B0C}" dt="2024-12-02T18:09:13.209" v="903" actId="1076"/>
          <ac:spMkLst>
            <pc:docMk/>
            <pc:sldMk cId="560727387" sldId="327"/>
            <ac:spMk id="12" creationId="{500575CF-4706-5B04-66B6-33680C1DD1E8}"/>
          </ac:spMkLst>
        </pc:spChg>
        <pc:picChg chg="mod">
          <ac:chgData name="Aaron Weinberg" userId="d0b76e39-4ac5-44be-967d-724a50b8be64" providerId="ADAL" clId="{DF6CB452-35D4-474D-8FF5-0BEC9DB57B0C}" dt="2024-12-02T18:09:13.209" v="903" actId="1076"/>
          <ac:picMkLst>
            <pc:docMk/>
            <pc:sldMk cId="560727387" sldId="327"/>
            <ac:picMk id="9" creationId="{1A8E1D31-C454-B8CC-620E-FFD2D2834825}"/>
          </ac:picMkLst>
        </pc:picChg>
      </pc:sldChg>
      <pc:sldChg chg="addSp delSp modSp mod modTransition delAnim modAnim modNotesTx">
        <pc:chgData name="Aaron Weinberg" userId="d0b76e39-4ac5-44be-967d-724a50b8be64" providerId="ADAL" clId="{DF6CB452-35D4-474D-8FF5-0BEC9DB57B0C}" dt="2024-12-02T18:25:18.891" v="928"/>
        <pc:sldMkLst>
          <pc:docMk/>
          <pc:sldMk cId="894810514" sldId="329"/>
        </pc:sldMkLst>
        <pc:spChg chg="add mod modVis">
          <ac:chgData name="Aaron Weinberg" userId="d0b76e39-4ac5-44be-967d-724a50b8be64" providerId="ADAL" clId="{DF6CB452-35D4-474D-8FF5-0BEC9DB57B0C}" dt="2024-12-02T18:10:51.319" v="908" actId="1076"/>
          <ac:spMkLst>
            <pc:docMk/>
            <pc:sldMk cId="894810514" sldId="329"/>
            <ac:spMk id="5" creationId="{68DD6843-3BDD-5A32-8A14-1B2D87858768}"/>
          </ac:spMkLst>
        </pc:spChg>
        <pc:spChg chg="del">
          <ac:chgData name="Aaron Weinberg" userId="d0b76e39-4ac5-44be-967d-724a50b8be64" providerId="ADAL" clId="{DF6CB452-35D4-474D-8FF5-0BEC9DB57B0C}" dt="2024-12-02T17:46:40.578" v="3" actId="478"/>
          <ac:spMkLst>
            <pc:docMk/>
            <pc:sldMk cId="894810514" sldId="329"/>
            <ac:spMk id="6" creationId="{E440E04C-CB5A-3752-42F2-AEDDCC762E52}"/>
          </ac:spMkLst>
        </pc:spChg>
        <pc:spChg chg="del">
          <ac:chgData name="Aaron Weinberg" userId="d0b76e39-4ac5-44be-967d-724a50b8be64" providerId="ADAL" clId="{DF6CB452-35D4-474D-8FF5-0BEC9DB57B0C}" dt="2024-12-02T17:46:40.578" v="3" actId="478"/>
          <ac:spMkLst>
            <pc:docMk/>
            <pc:sldMk cId="894810514" sldId="329"/>
            <ac:spMk id="7" creationId="{CC2991E8-F79E-6018-1422-1592EA90911C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8" creationId="{0E0DEF14-44E0-0B42-068F-917A05C26717}"/>
          </ac:spMkLst>
        </pc:spChg>
        <pc:spChg chg="add del mod modVis">
          <ac:chgData name="Aaron Weinberg" userId="d0b76e39-4ac5-44be-967d-724a50b8be64" providerId="ADAL" clId="{DF6CB452-35D4-474D-8FF5-0BEC9DB57B0C}" dt="2024-12-02T18:00:02.888" v="307" actId="478"/>
          <ac:spMkLst>
            <pc:docMk/>
            <pc:sldMk cId="894810514" sldId="329"/>
            <ac:spMk id="9" creationId="{3B34954B-36F3-9EFC-D29D-16E8F9CB288D}"/>
          </ac:spMkLst>
        </pc:spChg>
        <pc:spChg chg="add del mod">
          <ac:chgData name="Aaron Weinberg" userId="d0b76e39-4ac5-44be-967d-724a50b8be64" providerId="ADAL" clId="{DF6CB452-35D4-474D-8FF5-0BEC9DB57B0C}" dt="2024-12-02T18:00:05.152" v="308" actId="478"/>
          <ac:spMkLst>
            <pc:docMk/>
            <pc:sldMk cId="894810514" sldId="329"/>
            <ac:spMk id="10" creationId="{BBFB4A8A-03E9-3502-92FA-BCFD5609D67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1" creationId="{97AB0A98-78FE-87B8-FA25-07AE36ED7F41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2" creationId="{51DCD51A-009A-A3CD-8BE3-47B95361F1A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4" creationId="{9B1D255F-54BA-9AB6-60F2-9DA15347488E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5" creationId="{69CF25EC-BEBB-F82A-9C6B-10D153D9825A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6" creationId="{353A8868-F002-15CB-CDDF-4CAA828FDBAD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8" creationId="{D425BF81-0783-B8B8-5296-CB7BBCF6B278}"/>
          </ac:spMkLst>
        </pc:spChg>
        <pc:spChg chg="mod">
          <ac:chgData name="Aaron Weinberg" userId="d0b76e39-4ac5-44be-967d-724a50b8be64" providerId="ADAL" clId="{DF6CB452-35D4-474D-8FF5-0BEC9DB57B0C}" dt="2024-12-02T17:46:48.294" v="4" actId="1076"/>
          <ac:spMkLst>
            <pc:docMk/>
            <pc:sldMk cId="894810514" sldId="329"/>
            <ac:spMk id="19" creationId="{1E1FBB90-806D-9116-DF86-4E2FBADC8574}"/>
          </ac:spMkLst>
        </pc:spChg>
        <pc:spChg chg="del">
          <ac:chgData name="Aaron Weinberg" userId="d0b76e39-4ac5-44be-967d-724a50b8be64" providerId="ADAL" clId="{DF6CB452-35D4-474D-8FF5-0BEC9DB57B0C}" dt="2024-12-02T18:00:59.597" v="384" actId="478"/>
          <ac:spMkLst>
            <pc:docMk/>
            <pc:sldMk cId="894810514" sldId="329"/>
            <ac:spMk id="20" creationId="{C2A8FF79-A8F5-8F07-521C-148FF01918DC}"/>
          </ac:spMkLst>
        </pc:spChg>
        <pc:picChg chg="add mod">
          <ac:chgData name="Aaron Weinberg" userId="d0b76e39-4ac5-44be-967d-724a50b8be64" providerId="ADAL" clId="{DF6CB452-35D4-474D-8FF5-0BEC9DB57B0C}" dt="2024-12-02T18:10:51.319" v="908" actId="1076"/>
          <ac:picMkLst>
            <pc:docMk/>
            <pc:sldMk cId="894810514" sldId="329"/>
            <ac:picMk id="3" creationId="{4CB07F51-7994-D538-8444-7D4CA7EA5A57}"/>
          </ac:picMkLst>
        </pc:picChg>
        <pc:picChg chg="add mod">
          <ac:chgData name="Aaron Weinberg" userId="d0b76e39-4ac5-44be-967d-724a50b8be64" providerId="ADAL" clId="{DF6CB452-35D4-474D-8FF5-0BEC9DB57B0C}" dt="2024-12-02T18:25:18.891" v="928"/>
          <ac:picMkLst>
            <pc:docMk/>
            <pc:sldMk cId="894810514" sldId="329"/>
            <ac:picMk id="21" creationId="{5011E389-4E2E-827D-3B59-4C417F5CFEE7}"/>
          </ac:picMkLst>
        </pc:picChg>
      </pc:sldChg>
      <pc:sldChg chg="modSp mod">
        <pc:chgData name="Aaron Weinberg" userId="d0b76e39-4ac5-44be-967d-724a50b8be64" providerId="ADAL" clId="{DF6CB452-35D4-474D-8FF5-0BEC9DB57B0C}" dt="2024-12-02T18:09:51.099" v="905" actId="1076"/>
        <pc:sldMkLst>
          <pc:docMk/>
          <pc:sldMk cId="3911290184" sldId="333"/>
        </pc:sldMkLst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" creationId="{FA33AC95-A164-AC93-D566-B2766EAB2366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7" creationId="{2B52B856-9B31-5AE1-08DB-E0196756FB76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8" creationId="{34AFE3C2-FF90-0AE3-0A3E-6766C372FB1D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29" creationId="{83E211C9-18AA-A1A0-BB16-BF037E8226CB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30" creationId="{FB736DEF-BEB7-8BBF-B6FF-C450EA82585E}"/>
          </ac:spMkLst>
        </pc:spChg>
        <pc:spChg chg="mod">
          <ac:chgData name="Aaron Weinberg" userId="d0b76e39-4ac5-44be-967d-724a50b8be64" providerId="ADAL" clId="{DF6CB452-35D4-474D-8FF5-0BEC9DB57B0C}" dt="2024-12-02T18:09:51.099" v="905" actId="1076"/>
          <ac:spMkLst>
            <pc:docMk/>
            <pc:sldMk cId="3911290184" sldId="333"/>
            <ac:spMk id="32" creationId="{4656E331-8D53-9132-3E4C-DF3BDEBA7C54}"/>
          </ac:spMkLst>
        </pc:spChg>
        <pc:grpChg chg="mod">
          <ac:chgData name="Aaron Weinberg" userId="d0b76e39-4ac5-44be-967d-724a50b8be64" providerId="ADAL" clId="{DF6CB452-35D4-474D-8FF5-0BEC9DB57B0C}" dt="2024-12-02T18:09:51.099" v="905" actId="1076"/>
          <ac:grpSpMkLst>
            <pc:docMk/>
            <pc:sldMk cId="3911290184" sldId="333"/>
            <ac:grpSpMk id="19" creationId="{7189108F-0BF2-BD19-8C79-39CB8DC27E7C}"/>
          </ac:grpSpMkLst>
        </pc:grpChg>
        <pc:grpChg chg="mod">
          <ac:chgData name="Aaron Weinberg" userId="d0b76e39-4ac5-44be-967d-724a50b8be64" providerId="ADAL" clId="{DF6CB452-35D4-474D-8FF5-0BEC9DB57B0C}" dt="2024-12-02T18:09:51.099" v="905" actId="1076"/>
          <ac:grpSpMkLst>
            <pc:docMk/>
            <pc:sldMk cId="3911290184" sldId="333"/>
            <ac:grpSpMk id="26" creationId="{EF9CDB57-F3F4-F99B-DEC9-A364C708F765}"/>
          </ac:grpSpMkLst>
        </pc:grpChg>
        <pc:picChg chg="mod">
          <ac:chgData name="Aaron Weinberg" userId="d0b76e39-4ac5-44be-967d-724a50b8be64" providerId="ADAL" clId="{DF6CB452-35D4-474D-8FF5-0BEC9DB57B0C}" dt="2024-12-02T18:09:51.099" v="905" actId="1076"/>
          <ac:picMkLst>
            <pc:docMk/>
            <pc:sldMk cId="3911290184" sldId="333"/>
            <ac:picMk id="5" creationId="{368D4DDD-B6E3-D818-280A-C15D467F1292}"/>
          </ac:picMkLst>
        </pc:picChg>
        <pc:picChg chg="mod">
          <ac:chgData name="Aaron Weinberg" userId="d0b76e39-4ac5-44be-967d-724a50b8be64" providerId="ADAL" clId="{DF6CB452-35D4-474D-8FF5-0BEC9DB57B0C}" dt="2024-12-02T18:09:51.099" v="905" actId="1076"/>
          <ac:picMkLst>
            <pc:docMk/>
            <pc:sldMk cId="3911290184" sldId="333"/>
            <ac:picMk id="7" creationId="{89DB853D-2E0E-AACB-6E5B-15EF3ADC4F6B}"/>
          </ac:picMkLst>
        </pc:picChg>
      </pc:sldChg>
      <pc:sldChg chg="modSp mod">
        <pc:chgData name="Aaron Weinberg" userId="d0b76e39-4ac5-44be-967d-724a50b8be64" providerId="ADAL" clId="{DF6CB452-35D4-474D-8FF5-0BEC9DB57B0C}" dt="2024-12-02T18:09:21.610" v="904" actId="1076"/>
        <pc:sldMkLst>
          <pc:docMk/>
          <pc:sldMk cId="4079076649" sldId="338"/>
        </pc:sldMkLst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2" creationId="{0616CCB8-5D16-4509-E2E5-419BECA8C64B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4" creationId="{C7EB2948-6410-9E16-FD89-3DCA1962795E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7" creationId="{26ED70AB-FE00-47B7-AE51-B3DACE7DFF25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1" creationId="{FCFDB03D-45E0-42E3-EA7B-3D96798FCB8E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2" creationId="{A23DF3BA-1D4C-847D-97E1-C29F97F47957}"/>
          </ac:spMkLst>
        </pc:spChg>
        <pc:spChg chg="mod">
          <ac:chgData name="Aaron Weinberg" userId="d0b76e39-4ac5-44be-967d-724a50b8be64" providerId="ADAL" clId="{DF6CB452-35D4-474D-8FF5-0BEC9DB57B0C}" dt="2024-12-02T18:09:21.610" v="904" actId="1076"/>
          <ac:spMkLst>
            <pc:docMk/>
            <pc:sldMk cId="4079076649" sldId="338"/>
            <ac:spMk id="13" creationId="{9466BD18-542B-25ED-0165-8C0B4F425B90}"/>
          </ac:spMkLst>
        </pc:spChg>
        <pc:picChg chg="mod">
          <ac:chgData name="Aaron Weinberg" userId="d0b76e39-4ac5-44be-967d-724a50b8be64" providerId="ADAL" clId="{DF6CB452-35D4-474D-8FF5-0BEC9DB57B0C}" dt="2024-12-02T18:09:21.610" v="904" actId="1076"/>
          <ac:picMkLst>
            <pc:docMk/>
            <pc:sldMk cId="4079076649" sldId="338"/>
            <ac:picMk id="5" creationId="{3132B542-26E1-E153-F183-D679E2620543}"/>
          </ac:picMkLst>
        </pc:picChg>
        <pc:picChg chg="mod">
          <ac:chgData name="Aaron Weinberg" userId="d0b76e39-4ac5-44be-967d-724a50b8be64" providerId="ADAL" clId="{DF6CB452-35D4-474D-8FF5-0BEC9DB57B0C}" dt="2024-12-02T17:46:04.725" v="1" actId="14100"/>
          <ac:picMkLst>
            <pc:docMk/>
            <pc:sldMk cId="4079076649" sldId="338"/>
            <ac:picMk id="21" creationId="{FF6A1F40-422D-3420-2022-1C1097CCDB33}"/>
          </ac:picMkLst>
        </pc:picChg>
      </pc:sldChg>
      <pc:sldChg chg="addSp delSp modSp mod modTransition addAnim delAnim modAnim">
        <pc:chgData name="Aaron Weinberg" userId="d0b76e39-4ac5-44be-967d-724a50b8be64" providerId="ADAL" clId="{DF6CB452-35D4-474D-8FF5-0BEC9DB57B0C}" dt="2024-12-02T18:23:56.055" v="926"/>
        <pc:sldMkLst>
          <pc:docMk/>
          <pc:sldMk cId="3817592990" sldId="339"/>
        </pc:sldMkLst>
        <pc:spChg chg="mod">
          <ac:chgData name="Aaron Weinberg" userId="d0b76e39-4ac5-44be-967d-724a50b8be64" providerId="ADAL" clId="{DF6CB452-35D4-474D-8FF5-0BEC9DB57B0C}" dt="2024-12-02T18:08:56.663" v="902" actId="1076"/>
          <ac:spMkLst>
            <pc:docMk/>
            <pc:sldMk cId="3817592990" sldId="339"/>
            <ac:spMk id="36" creationId="{A7BE9F4E-B3A7-6AE2-0695-D398AEBD824E}"/>
          </ac:spMkLst>
        </pc:spChg>
        <pc:spChg chg="mod">
          <ac:chgData name="Aaron Weinberg" userId="d0b76e39-4ac5-44be-967d-724a50b8be64" providerId="ADAL" clId="{DF6CB452-35D4-474D-8FF5-0BEC9DB57B0C}" dt="2024-12-02T18:08:56.663" v="902" actId="1076"/>
          <ac:spMkLst>
            <pc:docMk/>
            <pc:sldMk cId="3817592990" sldId="339"/>
            <ac:spMk id="37" creationId="{8F16992B-D8F2-A0C6-EBFA-6CE0FB157EFF}"/>
          </ac:spMkLst>
        </pc:spChg>
        <pc:picChg chg="add del mod">
          <ac:chgData name="Aaron Weinberg" userId="d0b76e39-4ac5-44be-967d-724a50b8be64" providerId="ADAL" clId="{DF6CB452-35D4-474D-8FF5-0BEC9DB57B0C}" dt="2024-12-02T18:22:35.489" v="923" actId="478"/>
          <ac:picMkLst>
            <pc:docMk/>
            <pc:sldMk cId="3817592990" sldId="339"/>
            <ac:picMk id="2" creationId="{02A2C08C-3289-9D3E-A063-16993277AE19}"/>
          </ac:picMkLst>
        </pc:picChg>
        <pc:picChg chg="add del mod">
          <ac:chgData name="Aaron Weinberg" userId="d0b76e39-4ac5-44be-967d-724a50b8be64" providerId="ADAL" clId="{DF6CB452-35D4-474D-8FF5-0BEC9DB57B0C}" dt="2024-12-02T18:18:28.448" v="920" actId="478"/>
          <ac:picMkLst>
            <pc:docMk/>
            <pc:sldMk cId="3817592990" sldId="339"/>
            <ac:picMk id="3" creationId="{03727A49-70ED-BB36-5FC7-A2454C1F90ED}"/>
          </ac:picMkLst>
        </pc:picChg>
        <pc:picChg chg="add mod">
          <ac:chgData name="Aaron Weinberg" userId="d0b76e39-4ac5-44be-967d-724a50b8be64" providerId="ADAL" clId="{DF6CB452-35D4-474D-8FF5-0BEC9DB57B0C}" dt="2024-12-02T18:23:56.055" v="926"/>
          <ac:picMkLst>
            <pc:docMk/>
            <pc:sldMk cId="3817592990" sldId="339"/>
            <ac:picMk id="3" creationId="{F9FD4C2B-367C-514A-393E-EBA2CB820ECB}"/>
          </ac:picMkLst>
        </pc:picChg>
      </pc:sldChg>
      <pc:sldChg chg="modSp mod">
        <pc:chgData name="Aaron Weinberg" userId="d0b76e39-4ac5-44be-967d-724a50b8be64" providerId="ADAL" clId="{DF6CB452-35D4-474D-8FF5-0BEC9DB57B0C}" dt="2024-12-02T18:10:29.465" v="907" actId="14100"/>
        <pc:sldMkLst>
          <pc:docMk/>
          <pc:sldMk cId="972383381" sldId="340"/>
        </pc:sldMkLst>
        <pc:picChg chg="mod">
          <ac:chgData name="Aaron Weinberg" userId="d0b76e39-4ac5-44be-967d-724a50b8be64" providerId="ADAL" clId="{DF6CB452-35D4-474D-8FF5-0BEC9DB57B0C}" dt="2024-12-02T18:10:29.465" v="907" actId="14100"/>
          <ac:picMkLst>
            <pc:docMk/>
            <pc:sldMk cId="972383381" sldId="340"/>
            <ac:picMk id="9" creationId="{88482064-A223-4FD6-309B-CB03FC3B5571}"/>
          </ac:picMkLst>
        </pc:picChg>
      </pc:sldChg>
      <pc:sldChg chg="addSp delSp modSp add mod delAnim modAnim modNotesTx">
        <pc:chgData name="Aaron Weinberg" userId="d0b76e39-4ac5-44be-967d-724a50b8be64" providerId="ADAL" clId="{DF6CB452-35D4-474D-8FF5-0BEC9DB57B0C}" dt="2024-12-02T18:15:18.483" v="919"/>
        <pc:sldMkLst>
          <pc:docMk/>
          <pc:sldMk cId="191415507" sldId="341"/>
        </pc:sldMkLst>
        <pc:spChg chg="add mod">
          <ac:chgData name="Aaron Weinberg" userId="d0b76e39-4ac5-44be-967d-724a50b8be64" providerId="ADAL" clId="{DF6CB452-35D4-474D-8FF5-0BEC9DB57B0C}" dt="2024-12-02T18:01:49.169" v="422" actId="552"/>
          <ac:spMkLst>
            <pc:docMk/>
            <pc:sldMk cId="191415507" sldId="341"/>
            <ac:spMk id="2" creationId="{887976AA-300E-81E3-866E-F5CDCC4CCD23}"/>
          </ac:spMkLst>
        </pc:spChg>
        <pc:spChg chg="del">
          <ac:chgData name="Aaron Weinberg" userId="d0b76e39-4ac5-44be-967d-724a50b8be64" providerId="ADAL" clId="{DF6CB452-35D4-474D-8FF5-0BEC9DB57B0C}" dt="2024-12-02T18:01:12.684" v="386" actId="478"/>
          <ac:spMkLst>
            <pc:docMk/>
            <pc:sldMk cId="191415507" sldId="341"/>
            <ac:spMk id="5" creationId="{E82E53D4-D72F-6F34-DB23-EF430BF5CEC6}"/>
          </ac:spMkLst>
        </pc:spChg>
        <pc:spChg chg="add mod">
          <ac:chgData name="Aaron Weinberg" userId="d0b76e39-4ac5-44be-967d-724a50b8be64" providerId="ADAL" clId="{DF6CB452-35D4-474D-8FF5-0BEC9DB57B0C}" dt="2024-12-02T18:05:52.520" v="799" actId="20577"/>
          <ac:spMkLst>
            <pc:docMk/>
            <pc:sldMk cId="191415507" sldId="341"/>
            <ac:spMk id="6" creationId="{AF6E73B5-C542-DAC7-548C-C9E96D63CAA9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8" creationId="{164F300E-2FF9-7200-8E8B-B475F8F72567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1" creationId="{C53D111B-C862-F3D0-C1C6-E8A23C12885D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2" creationId="{4C05C025-32A1-2D1F-3046-9019002602D9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4" creationId="{4E395FF2-D612-5B79-C5D1-E31CC4D21DB0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5" creationId="{E77774E7-9F38-F298-FB7A-89FB8B6D10BB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6" creationId="{0E30295E-7372-9520-6281-64049555B2FC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8" creationId="{1157D76C-3808-25B1-8CEC-59EB5515A3C0}"/>
          </ac:spMkLst>
        </pc:spChg>
        <pc:spChg chg="del">
          <ac:chgData name="Aaron Weinberg" userId="d0b76e39-4ac5-44be-967d-724a50b8be64" providerId="ADAL" clId="{DF6CB452-35D4-474D-8FF5-0BEC9DB57B0C}" dt="2024-12-02T18:01:11.140" v="385" actId="478"/>
          <ac:spMkLst>
            <pc:docMk/>
            <pc:sldMk cId="191415507" sldId="341"/>
            <ac:spMk id="19" creationId="{4A541BF8-22DF-5212-A077-D37686FC1535}"/>
          </ac:spMkLst>
        </pc:spChg>
        <pc:spChg chg="mod">
          <ac:chgData name="Aaron Weinberg" userId="d0b76e39-4ac5-44be-967d-724a50b8be64" providerId="ADAL" clId="{DF6CB452-35D4-474D-8FF5-0BEC9DB57B0C}" dt="2024-12-02T18:01:49.169" v="422" actId="552"/>
          <ac:spMkLst>
            <pc:docMk/>
            <pc:sldMk cId="191415507" sldId="341"/>
            <ac:spMk id="20" creationId="{3110FBB1-C4DA-9D94-8906-92BB23E4EE5D}"/>
          </ac:spMkLst>
        </pc:spChg>
        <pc:picChg chg="del">
          <ac:chgData name="Aaron Weinberg" userId="d0b76e39-4ac5-44be-967d-724a50b8be64" providerId="ADAL" clId="{DF6CB452-35D4-474D-8FF5-0BEC9DB57B0C}" dt="2024-12-02T18:01:13.998" v="387" actId="478"/>
          <ac:picMkLst>
            <pc:docMk/>
            <pc:sldMk cId="191415507" sldId="341"/>
            <ac:picMk id="3" creationId="{F626047E-E386-5D98-62A9-93C7A6C5DF25}"/>
          </ac:picMkLst>
        </pc:picChg>
        <pc:picChg chg="add mod">
          <ac:chgData name="Aaron Weinberg" userId="d0b76e39-4ac5-44be-967d-724a50b8be64" providerId="ADAL" clId="{DF6CB452-35D4-474D-8FF5-0BEC9DB57B0C}" dt="2024-12-02T18:15:18.483" v="919"/>
          <ac:picMkLst>
            <pc:docMk/>
            <pc:sldMk cId="191415507" sldId="341"/>
            <ac:picMk id="9" creationId="{49DCA1B6-7A3A-701A-F901-EAD2D2DAC8F6}"/>
          </ac:picMkLst>
        </pc:picChg>
      </pc:sldChg>
    </pc:docChg>
  </pc:docChgLst>
  <pc:docChgLst>
    <pc:chgData name="Aaron Weinberg" userId="d0b76e39-4ac5-44be-967d-724a50b8be64" providerId="ADAL" clId="{F636C245-7E70-6141-9F71-26E31DD42F76}"/>
    <pc:docChg chg="custSel modSld modShowInfo">
      <pc:chgData name="Aaron Weinberg" userId="d0b76e39-4ac5-44be-967d-724a50b8be64" providerId="ADAL" clId="{F636C245-7E70-6141-9F71-26E31DD42F76}" dt="2024-12-02T19:10:47.239" v="17" actId="478"/>
      <pc:docMkLst>
        <pc:docMk/>
      </pc:docMkLst>
      <pc:sldChg chg="delSp mod delAnim">
        <pc:chgData name="Aaron Weinberg" userId="d0b76e39-4ac5-44be-967d-724a50b8be64" providerId="ADAL" clId="{F636C245-7E70-6141-9F71-26E31DD42F76}" dt="2024-12-02T19:10:15.341" v="2" actId="478"/>
        <pc:sldMkLst>
          <pc:docMk/>
          <pc:sldMk cId="719536342" sldId="256"/>
        </pc:sldMkLst>
        <pc:picChg chg="del">
          <ac:chgData name="Aaron Weinberg" userId="d0b76e39-4ac5-44be-967d-724a50b8be64" providerId="ADAL" clId="{F636C245-7E70-6141-9F71-26E31DD42F76}" dt="2024-12-02T19:10:15.341" v="2" actId="478"/>
          <ac:picMkLst>
            <pc:docMk/>
            <pc:sldMk cId="719536342" sldId="256"/>
            <ac:picMk id="4" creationId="{B4741493-089A-1531-CA3F-DA87954C3B2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17.251" v="3" actId="478"/>
        <pc:sldMkLst>
          <pc:docMk/>
          <pc:sldMk cId="3447924909" sldId="324"/>
        </pc:sldMkLst>
        <pc:picChg chg="del">
          <ac:chgData name="Aaron Weinberg" userId="d0b76e39-4ac5-44be-967d-724a50b8be64" providerId="ADAL" clId="{F636C245-7E70-6141-9F71-26E31DD42F76}" dt="2024-12-02T19:10:17.251" v="3" actId="478"/>
          <ac:picMkLst>
            <pc:docMk/>
            <pc:sldMk cId="3447924909" sldId="324"/>
            <ac:picMk id="14" creationId="{C63F18D9-6101-FB19-D18D-9FC89FB673A0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3.294" v="5" actId="478"/>
        <pc:sldMkLst>
          <pc:docMk/>
          <pc:sldMk cId="861540082" sldId="325"/>
        </pc:sldMkLst>
        <pc:picChg chg="del">
          <ac:chgData name="Aaron Weinberg" userId="d0b76e39-4ac5-44be-967d-724a50b8be64" providerId="ADAL" clId="{F636C245-7E70-6141-9F71-26E31DD42F76}" dt="2024-12-02T19:10:23.294" v="5" actId="478"/>
          <ac:picMkLst>
            <pc:docMk/>
            <pc:sldMk cId="861540082" sldId="325"/>
            <ac:picMk id="8" creationId="{95EC1B69-2092-EADC-F8EB-29C3337AE65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7.511" v="12" actId="478"/>
        <pc:sldMkLst>
          <pc:docMk/>
          <pc:sldMk cId="560727387" sldId="327"/>
        </pc:sldMkLst>
        <pc:picChg chg="del">
          <ac:chgData name="Aaron Weinberg" userId="d0b76e39-4ac5-44be-967d-724a50b8be64" providerId="ADAL" clId="{F636C245-7E70-6141-9F71-26E31DD42F76}" dt="2024-12-02T19:10:37.511" v="12" actId="478"/>
          <ac:picMkLst>
            <pc:docMk/>
            <pc:sldMk cId="560727387" sldId="327"/>
            <ac:picMk id="17" creationId="{C574D24B-5374-C763-1618-053414FAF7E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5.094" v="16" actId="478"/>
        <pc:sldMkLst>
          <pc:docMk/>
          <pc:sldMk cId="894810514" sldId="329"/>
        </pc:sldMkLst>
        <pc:picChg chg="del">
          <ac:chgData name="Aaron Weinberg" userId="d0b76e39-4ac5-44be-967d-724a50b8be64" providerId="ADAL" clId="{F636C245-7E70-6141-9F71-26E31DD42F76}" dt="2024-12-02T19:10:45.094" v="16" actId="478"/>
          <ac:picMkLst>
            <pc:docMk/>
            <pc:sldMk cId="894810514" sldId="329"/>
            <ac:picMk id="21" creationId="{5011E389-4E2E-827D-3B59-4C417F5CFEE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19.390" v="4" actId="478"/>
        <pc:sldMkLst>
          <pc:docMk/>
          <pc:sldMk cId="867780531" sldId="330"/>
        </pc:sldMkLst>
        <pc:picChg chg="del">
          <ac:chgData name="Aaron Weinberg" userId="d0b76e39-4ac5-44be-967d-724a50b8be64" providerId="ADAL" clId="{F636C245-7E70-6141-9F71-26E31DD42F76}" dt="2024-12-02T19:10:19.390" v="4" actId="478"/>
          <ac:picMkLst>
            <pc:docMk/>
            <pc:sldMk cId="867780531" sldId="330"/>
            <ac:picMk id="11" creationId="{21D5D716-6BD7-5B19-1F06-11E8B4CE81F2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5.344" v="6" actId="478"/>
        <pc:sldMkLst>
          <pc:docMk/>
          <pc:sldMk cId="2821142825" sldId="331"/>
        </pc:sldMkLst>
        <pc:picChg chg="del">
          <ac:chgData name="Aaron Weinberg" userId="d0b76e39-4ac5-44be-967d-724a50b8be64" providerId="ADAL" clId="{F636C245-7E70-6141-9F71-26E31DD42F76}" dt="2024-12-02T19:10:25.344" v="6" actId="478"/>
          <ac:picMkLst>
            <pc:docMk/>
            <pc:sldMk cId="2821142825" sldId="331"/>
            <ac:picMk id="37" creationId="{772A1FC4-4FA0-05C1-10E4-794E935C5E5B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6.990" v="7" actId="478"/>
        <pc:sldMkLst>
          <pc:docMk/>
          <pc:sldMk cId="4222608003" sldId="332"/>
        </pc:sldMkLst>
        <pc:picChg chg="del">
          <ac:chgData name="Aaron Weinberg" userId="d0b76e39-4ac5-44be-967d-724a50b8be64" providerId="ADAL" clId="{F636C245-7E70-6141-9F71-26E31DD42F76}" dt="2024-12-02T19:10:26.990" v="7" actId="478"/>
          <ac:picMkLst>
            <pc:docMk/>
            <pc:sldMk cId="4222608003" sldId="332"/>
            <ac:picMk id="5" creationId="{C0FD20B5-A3D0-322F-7296-84812DCE25D7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5.414" v="11" actId="478"/>
        <pc:sldMkLst>
          <pc:docMk/>
          <pc:sldMk cId="3911290184" sldId="333"/>
        </pc:sldMkLst>
        <pc:picChg chg="del">
          <ac:chgData name="Aaron Weinberg" userId="d0b76e39-4ac5-44be-967d-724a50b8be64" providerId="ADAL" clId="{F636C245-7E70-6141-9F71-26E31DD42F76}" dt="2024-12-02T19:10:35.414" v="11" actId="478"/>
          <ac:picMkLst>
            <pc:docMk/>
            <pc:sldMk cId="3911290184" sldId="333"/>
            <ac:picMk id="41" creationId="{E4BC5C74-AA80-CC9C-F7E3-D37ACD1F900F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0.090" v="9" actId="478"/>
        <pc:sldMkLst>
          <pc:docMk/>
          <pc:sldMk cId="4058710313" sldId="334"/>
        </pc:sldMkLst>
        <pc:picChg chg="del">
          <ac:chgData name="Aaron Weinberg" userId="d0b76e39-4ac5-44be-967d-724a50b8be64" providerId="ADAL" clId="{F636C245-7E70-6141-9F71-26E31DD42F76}" dt="2024-12-02T19:10:30.090" v="9" actId="478"/>
          <ac:picMkLst>
            <pc:docMk/>
            <pc:sldMk cId="4058710313" sldId="334"/>
            <ac:picMk id="14" creationId="{AF0B69CA-9581-5682-83D7-189FE180AD94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28.570" v="8" actId="478"/>
        <pc:sldMkLst>
          <pc:docMk/>
          <pc:sldMk cId="1879549082" sldId="335"/>
        </pc:sldMkLst>
        <pc:picChg chg="del">
          <ac:chgData name="Aaron Weinberg" userId="d0b76e39-4ac5-44be-967d-724a50b8be64" providerId="ADAL" clId="{F636C245-7E70-6141-9F71-26E31DD42F76}" dt="2024-12-02T19:10:28.570" v="8" actId="478"/>
          <ac:picMkLst>
            <pc:docMk/>
            <pc:sldMk cId="1879549082" sldId="335"/>
            <ac:picMk id="13" creationId="{B211A968-EEEE-24F9-624A-E4D1197930F4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1.725" v="10" actId="478"/>
        <pc:sldMkLst>
          <pc:docMk/>
          <pc:sldMk cId="1426834437" sldId="336"/>
        </pc:sldMkLst>
        <pc:picChg chg="del">
          <ac:chgData name="Aaron Weinberg" userId="d0b76e39-4ac5-44be-967d-724a50b8be64" providerId="ADAL" clId="{F636C245-7E70-6141-9F71-26E31DD42F76}" dt="2024-12-02T19:10:31.725" v="10" actId="478"/>
          <ac:picMkLst>
            <pc:docMk/>
            <pc:sldMk cId="1426834437" sldId="336"/>
            <ac:picMk id="15" creationId="{9E654F3C-8E3F-4705-D178-0174E2FB1833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39.009" v="13" actId="478"/>
        <pc:sldMkLst>
          <pc:docMk/>
          <pc:sldMk cId="4079076649" sldId="338"/>
        </pc:sldMkLst>
        <pc:picChg chg="del">
          <ac:chgData name="Aaron Weinberg" userId="d0b76e39-4ac5-44be-967d-724a50b8be64" providerId="ADAL" clId="{F636C245-7E70-6141-9F71-26E31DD42F76}" dt="2024-12-02T19:10:39.009" v="13" actId="478"/>
          <ac:picMkLst>
            <pc:docMk/>
            <pc:sldMk cId="4079076649" sldId="338"/>
            <ac:picMk id="21" creationId="{FF6A1F40-422D-3420-2022-1C1097CCDB33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2.433" v="15" actId="478"/>
        <pc:sldMkLst>
          <pc:docMk/>
          <pc:sldMk cId="3817592990" sldId="339"/>
        </pc:sldMkLst>
        <pc:picChg chg="del">
          <ac:chgData name="Aaron Weinberg" userId="d0b76e39-4ac5-44be-967d-724a50b8be64" providerId="ADAL" clId="{F636C245-7E70-6141-9F71-26E31DD42F76}" dt="2024-12-02T19:10:42.433" v="15" actId="478"/>
          <ac:picMkLst>
            <pc:docMk/>
            <pc:sldMk cId="3817592990" sldId="339"/>
            <ac:picMk id="3" creationId="{F9FD4C2B-367C-514A-393E-EBA2CB820ECB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0.840" v="14" actId="478"/>
        <pc:sldMkLst>
          <pc:docMk/>
          <pc:sldMk cId="972383381" sldId="340"/>
        </pc:sldMkLst>
        <pc:picChg chg="del">
          <ac:chgData name="Aaron Weinberg" userId="d0b76e39-4ac5-44be-967d-724a50b8be64" providerId="ADAL" clId="{F636C245-7E70-6141-9F71-26E31DD42F76}" dt="2024-12-02T19:10:40.840" v="14" actId="478"/>
          <ac:picMkLst>
            <pc:docMk/>
            <pc:sldMk cId="972383381" sldId="340"/>
            <ac:picMk id="12" creationId="{CC9A9987-1AE9-28B5-D9E7-8D6FB59906B5}"/>
          </ac:picMkLst>
        </pc:picChg>
      </pc:sldChg>
      <pc:sldChg chg="delSp mod delAnim">
        <pc:chgData name="Aaron Weinberg" userId="d0b76e39-4ac5-44be-967d-724a50b8be64" providerId="ADAL" clId="{F636C245-7E70-6141-9F71-26E31DD42F76}" dt="2024-12-02T19:10:47.239" v="17" actId="478"/>
        <pc:sldMkLst>
          <pc:docMk/>
          <pc:sldMk cId="191415507" sldId="341"/>
        </pc:sldMkLst>
        <pc:picChg chg="del">
          <ac:chgData name="Aaron Weinberg" userId="d0b76e39-4ac5-44be-967d-724a50b8be64" providerId="ADAL" clId="{F636C245-7E70-6141-9F71-26E31DD42F76}" dt="2024-12-02T19:10:47.239" v="17" actId="478"/>
          <ac:picMkLst>
            <pc:docMk/>
            <pc:sldMk cId="191415507" sldId="341"/>
            <ac:picMk id="9" creationId="{49DCA1B6-7A3A-701A-F901-EAD2D2DAC8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BA8453D7-AC96-4367-BD52-744B7D8692D5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9EA7080A-B4A5-4CD9-A7B8-7F6A08B6F3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6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project is to predict cases of problematic internet use in children.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DD06-D83A-A599-DCF4-FF8FCEFD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3BA0C-3779-77CC-5433-3CF85C300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E287E-5EC3-1610-02BF-276AF045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Approximately 1000 participants [click]</a:t>
            </a:r>
          </a:p>
          <a:p>
            <a:r>
              <a:rPr lang="en-US" dirty="0"/>
              <a:t>were given a wrist-worn accelerometer [click]</a:t>
            </a:r>
          </a:p>
          <a:p>
            <a:r>
              <a:rPr lang="en-US" dirty="0"/>
              <a:t>Which reported acceleration in three dimensions [click] </a:t>
            </a:r>
          </a:p>
          <a:p>
            <a:r>
              <a:rPr lang="en-US" dirty="0"/>
              <a:t>And angle from horizontal. [click]</a:t>
            </a:r>
          </a:p>
          <a:p>
            <a:r>
              <a:rPr lang="en-US" dirty="0"/>
              <a:t>Unfortunately, some devices were set to record during sedentary activity and identify when they weren’t being worn, while others were set to just shut off during sedentary activity, [click]</a:t>
            </a:r>
          </a:p>
          <a:p>
            <a:r>
              <a:rPr lang="en-US" dirty="0"/>
              <a:t>so we had to design our methods to account for these instances [click]</a:t>
            </a:r>
          </a:p>
          <a:p>
            <a:r>
              <a:rPr lang="en-US" dirty="0"/>
              <a:t>We computed Euclidean Norm Minus One values [click]</a:t>
            </a:r>
          </a:p>
          <a:p>
            <a:r>
              <a:rPr lang="en-US" dirty="0"/>
              <a:t>Then grouped the data into 5-minute bouts to compute means [click]</a:t>
            </a:r>
          </a:p>
          <a:p>
            <a:r>
              <a:rPr lang="en-US" dirty="0"/>
              <a:t>We reviewed actigraphy research to identify thresholds and then computed daily rates above the thresholds for each participant.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5E0B-25A6-B889-8267-BBC2BD50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[click] </a:t>
            </a:r>
          </a:p>
          <a:p>
            <a:r>
              <a:rPr lang="en-US" dirty="0"/>
              <a:t>the challenges of missing data described previously, we faced some important challenges intrinsic to the data itself.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potential predictor variable we looked at [click]</a:t>
            </a:r>
          </a:p>
          <a:p>
            <a:r>
              <a:rPr lang="en-US" dirty="0"/>
              <a:t>When we compared values between levels of the outcome variable [click]</a:t>
            </a:r>
          </a:p>
          <a:p>
            <a:r>
              <a:rPr lang="en-US" dirty="0"/>
              <a:t>There was a considerable amount of variation and [click]</a:t>
            </a:r>
          </a:p>
          <a:p>
            <a:r>
              <a:rPr lang="en-US" dirty="0"/>
              <a:t>None of our variables demonstrated much predictive power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AF5E-EB44-55CC-3143-24490B2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2E0A-13E4-C219-9D82-D8D088FC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64AC-7825-1568-C2DA-673A8366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when we looked at [click]</a:t>
            </a:r>
          </a:p>
          <a:p>
            <a:r>
              <a:rPr lang="en-US" dirty="0"/>
              <a:t>the distribution of the values of our outcome variable, we found that [click] </a:t>
            </a:r>
          </a:p>
          <a:p>
            <a:r>
              <a:rPr lang="en-US" dirty="0"/>
              <a:t>there were only 32 participants who were measured with an SII score of 3; and a very high rate of 0’s. [click]</a:t>
            </a:r>
          </a:p>
          <a:p>
            <a:r>
              <a:rPr lang="en-US" dirty="0"/>
              <a:t>This sparse data meant that our models generally had a very hard time predicting more severe problematic internet use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523-1B40-F09A-7CBE-5D2B4CEC0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8F56-69CA-97E2-27A3-A37C27B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7F9B-06B8-BBC6-3AAB-3E40CF1B2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AED4A-2708-A2F8-81EB-8D7479EF7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found that [click]</a:t>
            </a:r>
          </a:p>
          <a:p>
            <a:r>
              <a:rPr lang="en-US" dirty="0"/>
              <a:t>Many of our predictors were highly correlated And others were systematically missing [click]</a:t>
            </a:r>
          </a:p>
          <a:p>
            <a:r>
              <a:rPr lang="en-US" dirty="0"/>
              <a:t>So we engaged in several rounds of feature reduction [click]</a:t>
            </a:r>
          </a:p>
          <a:p>
            <a:r>
              <a:rPr lang="en-US" dirty="0"/>
              <a:t>And also identified important features using a random forest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8FE1-2D60-AA6F-5399-B186762E3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7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9476-604A-0C40-793C-DB4ADAF3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E8EF-A3CA-E1F8-0818-63A9A49D6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C152-D83A-5725-FD04-7262FD6A0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began our modeling process [click]</a:t>
            </a:r>
          </a:p>
          <a:p>
            <a:r>
              <a:rPr lang="en-US" dirty="0"/>
              <a:t>With our cleaned, computed, outcome-imputed, and feature-selected data [click]</a:t>
            </a:r>
          </a:p>
          <a:p>
            <a:r>
              <a:rPr lang="en-US" dirty="0"/>
              <a:t>We designed an iterative imputer for missing predictor values [click]</a:t>
            </a:r>
          </a:p>
          <a:p>
            <a:r>
              <a:rPr lang="en-US" dirty="0"/>
              <a:t>A function transformer to compute zones for various predictors [click]</a:t>
            </a:r>
          </a:p>
          <a:p>
            <a:r>
              <a:rPr lang="en-US" dirty="0"/>
              <a:t>And an algorithm to sequentially apply classifiers to ordinal data [click]</a:t>
            </a:r>
          </a:p>
          <a:p>
            <a:r>
              <a:rPr lang="en-US" dirty="0"/>
              <a:t>In our pipe [click]</a:t>
            </a:r>
          </a:p>
          <a:p>
            <a:r>
              <a:rPr lang="en-US" dirty="0"/>
              <a:t>We first imputed and computed predictors [click]</a:t>
            </a:r>
          </a:p>
          <a:p>
            <a:r>
              <a:rPr lang="en-US" dirty="0"/>
              <a:t>Then we oversampled the </a:t>
            </a:r>
            <a:r>
              <a:rPr lang="en-US" dirty="0" err="1"/>
              <a:t>sii</a:t>
            </a:r>
            <a:r>
              <a:rPr lang="en-US" dirty="0"/>
              <a:t>=3 class using a Synthetic Minority Oversampling Technique [click]</a:t>
            </a:r>
          </a:p>
          <a:p>
            <a:r>
              <a:rPr lang="en-US" dirty="0"/>
              <a:t>Then made our predictions [click]</a:t>
            </a:r>
          </a:p>
          <a:p>
            <a:r>
              <a:rPr lang="en-US" dirty="0"/>
              <a:t>Using Cohen’s kappa as our measure of accuracy. [click]</a:t>
            </a:r>
          </a:p>
          <a:p>
            <a:r>
              <a:rPr lang="en-US" dirty="0"/>
              <a:t>We tested out-of-the-box performance with a range of models [click]</a:t>
            </a:r>
          </a:p>
          <a:p>
            <a:r>
              <a:rPr lang="en-US" dirty="0"/>
              <a:t>Then tuned the most promising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9D244-9349-156F-D1E2-3DD38E85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final model we used a tuned gradient boosting regressor [click]</a:t>
            </a:r>
          </a:p>
          <a:p>
            <a:r>
              <a:rPr lang="en-US" dirty="0"/>
              <a:t>Which took our test data and used it to predict PCIAT values [click]</a:t>
            </a:r>
          </a:p>
          <a:p>
            <a:r>
              <a:rPr lang="en-US" dirty="0"/>
              <a:t>Then we used custom-tuned bins to compute SII values [click]</a:t>
            </a:r>
          </a:p>
          <a:p>
            <a:r>
              <a:rPr lang="en-US" dirty="0"/>
              <a:t>Which resulted in a kappa value of 0.456. This value only reflects moderate agreement between predicted and actual scores. [click]</a:t>
            </a:r>
          </a:p>
          <a:p>
            <a:r>
              <a:rPr lang="en-US" dirty="0"/>
              <a:t>A confusion matrix shows that we were unsuccessful in predicting any values of 3 [click]</a:t>
            </a:r>
          </a:p>
          <a:p>
            <a:r>
              <a:rPr lang="en-US" dirty="0"/>
              <a:t>And were inconsistent at predicting other values [click]</a:t>
            </a:r>
          </a:p>
          <a:p>
            <a:r>
              <a:rPr lang="en-US" dirty="0"/>
              <a:t>However, the current leader in the Kaggle competition only managed a kappa value of 0.5.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2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559E-7DC6-F386-2556-0C0A59DF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B35E3-E490-B444-FA10-650E4783B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D53EF-4E07-A507-DC5E-781983D0C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conclusion is that [click]</a:t>
            </a:r>
          </a:p>
          <a:p>
            <a:r>
              <a:rPr lang="en-US" dirty="0"/>
              <a:t>Predicting problematic internet use is difficult [click]</a:t>
            </a:r>
          </a:p>
          <a:p>
            <a:r>
              <a:rPr lang="en-US" dirty="0"/>
              <a:t>At least, with the data we were provided. Perhaps these physical measurements and surveys are just insufficient for identifying nuances in behavior. [click]</a:t>
            </a:r>
          </a:p>
          <a:p>
            <a:r>
              <a:rPr lang="en-US" dirty="0"/>
              <a:t>Even with that, we plan to continue our exploration of methods for working with ordinal data and improve our model’s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517C-54B3-2F34-8E1C-7B28A574A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Internet use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 been identified by researchers as having the potential to rise to the level of addiction, with [click]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increased rates of anxiety and depression associated with problematic internet use. </a:t>
            </a:r>
            <a:endParaRPr lang="en-US" dirty="0"/>
          </a:p>
          <a:p>
            <a:r>
              <a:rPr lang="en-US" dirty="0"/>
              <a:t>However, identifying problematic internet usage currently requires complex, expert evaluation, which limits our ability to identify it [click]</a:t>
            </a:r>
          </a:p>
          <a:p>
            <a:r>
              <a:rPr lang="en-US" dirty="0"/>
              <a:t>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953C-7A98-0013-CDD5-96A5C930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2CACD-264E-666A-9F78-B74022C32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8898-E931-98A5-EF9A-DB806A10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It is relatively straightforward to  [click] </a:t>
            </a:r>
          </a:p>
          <a:p>
            <a:r>
              <a:rPr lang="en-US" dirty="0"/>
              <a:t>administer simple surveys and  [click] </a:t>
            </a:r>
          </a:p>
          <a:p>
            <a:r>
              <a:rPr lang="en-US" dirty="0"/>
              <a:t>measure children’s activity level. Thus, the goal of our project is to [click]</a:t>
            </a:r>
          </a:p>
          <a:p>
            <a:r>
              <a:rPr lang="en-US" dirty="0"/>
              <a:t>identify early signs of problematic internet use based on physical activity and fitness data. This particular research question [click]</a:t>
            </a:r>
          </a:p>
          <a:p>
            <a:r>
              <a:rPr lang="en-US" dirty="0"/>
              <a:t>was posed by the Child-Mind Institute, which supports children and families who are struggling with mental health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FCE3-2D8E-0F56-4BE6-2C56D350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comes from the Institute’s Healthy Brain Network study. [click] </a:t>
            </a:r>
          </a:p>
          <a:p>
            <a:r>
              <a:rPr lang="en-US" dirty="0"/>
              <a:t>About five-thousand 5-22 year-olds participated in the study, though we only received data for approximately four thousand of these participants, [click] </a:t>
            </a:r>
          </a:p>
          <a:p>
            <a:r>
              <a:rPr lang="en-US" dirty="0"/>
              <a:t>all of which was incomplete.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FFF1-1A84-EBA0-3C9D-F4751C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7281B-3D71-1AB4-696D-085F477A2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9C3E6-CB1C-42B0-7CD0-85ACCD7C1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target variable is [click]</a:t>
            </a:r>
          </a:p>
          <a:p>
            <a:r>
              <a:rPr lang="en-US" dirty="0"/>
              <a:t>the severity impairment index, or </a:t>
            </a:r>
            <a:r>
              <a:rPr lang="en-US" dirty="0" err="1"/>
              <a:t>sii</a:t>
            </a:r>
            <a:r>
              <a:rPr lang="en-US" dirty="0"/>
              <a:t>. Participants completed [click]</a:t>
            </a:r>
          </a:p>
          <a:p>
            <a:r>
              <a:rPr lang="en-US" dirty="0"/>
              <a:t>A 20-question parent-child internet addiction test, or PCIAT. [click]</a:t>
            </a:r>
          </a:p>
          <a:p>
            <a:r>
              <a:rPr lang="en-US" dirty="0"/>
              <a:t>The total scores were binned into four levels, [click]</a:t>
            </a:r>
          </a:p>
          <a:p>
            <a:r>
              <a:rPr lang="en-US" dirty="0"/>
              <a:t>ranging from 0, or no impairment, to 3, or severe impairment. [click]</a:t>
            </a:r>
          </a:p>
          <a:p>
            <a:r>
              <a:rPr lang="en-US" dirty="0"/>
              <a:t>Of the 3960 participants for whom we had some data only about 3,000 had at least some PCIAT data, [click]</a:t>
            </a:r>
          </a:p>
          <a:p>
            <a:r>
              <a:rPr lang="en-US" dirty="0"/>
              <a:t>We used KNN imputation to fill in missing PCIAT scores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BFDD-72D8-7D93-D6D2-580E5104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28B8-A0CC-FE9B-E69C-018B4EED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26194-F848-44EF-16E5-FEEA1E93C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01220-E8EB-A17F-154D-A32CE07F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given a total of 33 predictor variable. The variables naturally fall into several groupings. [click]</a:t>
            </a:r>
          </a:p>
          <a:p>
            <a:r>
              <a:rPr lang="en-US" dirty="0"/>
              <a:t>Basic demographics [click]</a:t>
            </a:r>
          </a:p>
          <a:p>
            <a:r>
              <a:rPr lang="en-US" dirty="0"/>
              <a:t>Such as age and sex [click]</a:t>
            </a:r>
          </a:p>
          <a:p>
            <a:r>
              <a:rPr lang="en-US" dirty="0"/>
              <a:t>And basic physical measurements like height and weight.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3069-366F-9483-F318-FF4906CFE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A23-1649-10EF-7EF3-134C2BD7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CDDCF-696C-221F-9B6B-0A3751044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C19A8-4D9F-4020-DEE5-A15ABAABA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data from several surveys [click]</a:t>
            </a:r>
          </a:p>
          <a:p>
            <a:r>
              <a:rPr lang="en-US" dirty="0"/>
              <a:t>Including reported internet use [click]</a:t>
            </a:r>
          </a:p>
          <a:p>
            <a:r>
              <a:rPr lang="en-US" dirty="0"/>
              <a:t>A Children’s Global Assessment Scale [click]</a:t>
            </a:r>
          </a:p>
          <a:p>
            <a:r>
              <a:rPr lang="en-US" dirty="0"/>
              <a:t>A Sleep Disturbance Scale [click]</a:t>
            </a:r>
          </a:p>
          <a:p>
            <a:r>
              <a:rPr lang="en-US" dirty="0"/>
              <a:t>And a physical activity questionnaire. [click]</a:t>
            </a:r>
          </a:p>
          <a:p>
            <a:r>
              <a:rPr lang="en-US" dirty="0"/>
              <a:t>A review of the research suggested cutoffs we used to compute whether participants had reached a physical activity threshold.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C472-361D-32FD-4960-F4A17670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C996-2D67-39B9-CABB-B3A3E235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4077B-9CB4-3585-24EA-EEC38061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D6E3-602E-4E10-543C-DCCE9231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also results from [click] a fitness test, and we found reference values to determine when these measurements was in a target zone.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30D-DFDF-3DFD-A1B5-1069CCD7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9EAE-5B96-9D0C-7EF3-7EAD810D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6AD45-4764-7082-8C0C-B2C0EF5B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65E8-6A1A-8433-5DA3-625C511E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predictors came from measurements of bio-electric impedance [click]</a:t>
            </a:r>
          </a:p>
          <a:p>
            <a:r>
              <a:rPr lang="en-US" dirty="0"/>
              <a:t>Including things like bone mineral content and total body water. For each variable we reviewed references in the literature to identify and eliminate outliers and problematic values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42A6-20C9-7344-DBA9-7FD12C70C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080A-B4A5-4CD9-A7B8-7F6A08B6F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9771-3100-48BD-9D65-4922B4F42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A875-9555-4AC2-B9B6-551E9E72B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015D-BECF-44A3-B71B-2511AB69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7EAB-B91F-4669-98B8-66855DE8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4ACF-DE7C-4DBA-9652-58B732E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6EF-B2B8-4F93-A879-8145BDC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6F00-AD19-4209-84B9-D3B83DAE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B7D3-E71E-46B0-AE9A-18988B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6C54-DAFF-4866-A947-9814C628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19AA-4200-4640-A55C-0BCD31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5D8D1-569F-4656-A717-579BAB22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B143-2BDB-47D7-8F29-B23D885C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3C3B-45A3-4C21-9DBD-BFE974B6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7141-22B4-494C-AA88-FE08E71B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EA59-75C5-4160-9C69-15344FD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A6A-268A-461F-B4DF-149BC1A5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AB77-A770-49E8-AEC2-34F6989F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B6D0-7B9C-40E9-A954-7FCED09A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CD11-D726-48FA-88B3-7F49F22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4BEB-E690-4CC4-8EB6-AAF0205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E1BC-B5D2-4152-8334-131D763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C1A7-3539-4673-A680-03AD82EA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24D2-B191-4427-9363-543EA19B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73744-1EB1-4537-B587-0BB2A5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AEEB-DD0D-4C53-A1AD-D792AF3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04E0-2F0C-4FAF-A041-44872BE8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5C26-15F4-458D-A081-6CDC0E21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6899-7FA3-4392-B3CE-EB398C25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F50F8-5EC2-4705-9A75-AD710D28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654A3-ACBA-42FB-8E47-897155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108B9-670C-492C-9991-3D91FEA1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93D-D440-4B01-9141-126F77E5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90B46-EBB0-49C3-8D31-1715B2F7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68C9-F3BE-4A6D-A262-5070A49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97F6E-3251-4786-AAEE-CFD10BCE9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DBF34-3FCA-4412-AE13-05A3FC6B9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323C-7A79-4859-BA20-9EF43E36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86BE4-7C37-45C4-B435-CB4556CC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ADD12-3920-4D65-8401-EB5DCE13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897-63D4-4037-8247-ABD1C23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E994B-A1F0-4347-9B61-ADC4555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1EEDA-16A3-4168-856D-22F9130E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504B-8444-43E8-803D-8531439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3E4F9-0C7F-47D2-9376-9816870C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B70C-6595-46B6-AC91-09166EA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70A7-DAAF-4B16-B9FB-7BD1AA25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1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9CE9-1961-4A39-9396-42ED5402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7E52-974E-4581-B1AA-A49ECF37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EC240-EBA5-4B92-B250-C6CD3B54D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0242-9941-4106-98F7-DC26728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A0E9-569E-4366-9837-90301F3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0116-C2E8-4DA3-A9E5-FDDF5BD4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7EE1-AAA8-46A5-BB17-C171FE9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F6A3E-9A8D-40FB-B373-ECC330EB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57552-AC00-4CC7-8D0F-0B6DB3D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DC279-4521-406A-A70C-DDEA44CB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E2C8-526D-4991-B9D9-B3AC8BF25C00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F755D-CAA5-458C-AA58-80D60B9E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D352-9F04-4303-BA93-A9567566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F05C-E871-48AE-8F60-B680D36D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55222-63AA-4A02-B313-5382319A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DF97-2B7A-4C85-915A-49920E15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39A2-3206-403B-9F75-C731E436C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D7E2C8-526D-4991-B9D9-B3AC8BF25C00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BCA1-20AB-44A3-94E9-D60860AEB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C04C-EF00-426E-AC1F-4F2102125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BC34F05C-E871-48AE-8F60-B680D36D2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../media/image12.png"/><Relationship Id="rId10" Type="http://schemas.openxmlformats.org/officeDocument/2006/relationships/image" Target="../media/image160.png"/><Relationship Id="rId4" Type="http://schemas.openxmlformats.org/officeDocument/2006/relationships/image" Target="../media/image11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9B-3C7C-4740-B521-0A4AB900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Predicting Problematic Internet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21A6-ED6E-8415-6E4A-E0340E31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en-US" dirty="0"/>
              <a:t>Aaron Weinberg</a:t>
            </a:r>
          </a:p>
          <a:p>
            <a:r>
              <a:rPr lang="en-US" dirty="0"/>
              <a:t>Emilie Wiesner</a:t>
            </a:r>
          </a:p>
          <a:p>
            <a:r>
              <a:rPr lang="en-US" dirty="0"/>
              <a:t>Dan Visscher</a:t>
            </a:r>
          </a:p>
        </p:txBody>
      </p:sp>
    </p:spTree>
    <p:extLst>
      <p:ext uri="{BB962C8B-B14F-4D97-AF65-F5344CB8AC3E}">
        <p14:creationId xmlns:p14="http://schemas.microsoft.com/office/powerpoint/2010/main" val="719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"/>
    </mc:Choice>
    <mc:Fallback xmlns="">
      <p:transition spd="slow" advTm="49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AF526-76DB-C154-D31B-B78F9B16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AB6B-609C-063A-7DF2-7E7F9DCD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3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venir Next" panose="020B0503020202020204" pitchFamily="34" charset="0"/>
              </a:rPr>
              <a:t>Continuous recording of accelerometer data for ~1000 subjects spanning many days.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68F9BE-957D-68B7-8DD1-D3E3700D7A66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Actigraphy</a:t>
            </a:r>
          </a:p>
        </p:txBody>
      </p:sp>
      <p:pic>
        <p:nvPicPr>
          <p:cNvPr id="7" name="Picture 6" descr="A hand with a watch on it&#10;&#10;Description automatically generated">
            <a:extLst>
              <a:ext uri="{FF2B5EF4-FFF2-40B4-BE49-F238E27FC236}">
                <a16:creationId xmlns:a16="http://schemas.microsoft.com/office/drawing/2014/main" id="{89DB853D-2E0E-AACB-6E5B-15EF3ADC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993"/>
            <a:ext cx="5833812" cy="43513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9108F-0BF2-BD19-8C79-39CB8DC27E7C}"/>
              </a:ext>
            </a:extLst>
          </p:cNvPr>
          <p:cNvGrpSpPr/>
          <p:nvPr/>
        </p:nvGrpSpPr>
        <p:grpSpPr>
          <a:xfrm>
            <a:off x="7349827" y="1711099"/>
            <a:ext cx="1564068" cy="1782014"/>
            <a:chOff x="6902448" y="2955358"/>
            <a:chExt cx="1564068" cy="17820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A04084-73DB-3508-2C89-02B6B4F8FD3C}"/>
                </a:ext>
              </a:extLst>
            </p:cNvPr>
            <p:cNvCxnSpPr/>
            <p:nvPr/>
          </p:nvCxnSpPr>
          <p:spPr>
            <a:xfrm flipV="1">
              <a:off x="7597392" y="2955358"/>
              <a:ext cx="0" cy="12447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CEC093-06A6-D947-A920-BD9E1322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448" y="4214495"/>
              <a:ext cx="694944" cy="5228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4BC964-9501-EA47-76BA-F4F9606113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92" y="4214495"/>
              <a:ext cx="869124" cy="2614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/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699125-377D-F621-499A-10B3C9E3D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460" y="4015409"/>
                  <a:ext cx="36638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/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0DCDF1-52BC-1453-A48F-99305A46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768" y="4160548"/>
                  <a:ext cx="3697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/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494797-144D-6899-B74D-C65618D8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988" y="3393050"/>
                  <a:ext cx="2968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9CDB57-F3F4-F99B-DEC9-A364C708F765}"/>
              </a:ext>
            </a:extLst>
          </p:cNvPr>
          <p:cNvGrpSpPr/>
          <p:nvPr/>
        </p:nvGrpSpPr>
        <p:grpSpPr>
          <a:xfrm>
            <a:off x="9595383" y="2333457"/>
            <a:ext cx="1527976" cy="805543"/>
            <a:chOff x="9156191" y="3577716"/>
            <a:chExt cx="1527976" cy="8055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3E9DA-DF8C-ADAF-4332-AF24A20C02C6}"/>
                </a:ext>
              </a:extLst>
            </p:cNvPr>
            <p:cNvCxnSpPr/>
            <p:nvPr/>
          </p:nvCxnSpPr>
          <p:spPr>
            <a:xfrm flipV="1">
              <a:off x="9156192" y="3577716"/>
              <a:ext cx="1527975" cy="7674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ACBB74-432B-DBB4-BF33-3FF939A28C8D}"/>
                </a:ext>
              </a:extLst>
            </p:cNvPr>
            <p:cNvCxnSpPr>
              <a:cxnSpLocks/>
            </p:cNvCxnSpPr>
            <p:nvPr/>
          </p:nvCxnSpPr>
          <p:spPr>
            <a:xfrm>
              <a:off x="9156191" y="4357406"/>
              <a:ext cx="1517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/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C219F8-7026-1D73-8B38-1C7D469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282" y="4013927"/>
                  <a:ext cx="37253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B52B856-9B31-5AE1-08DB-E0196756FB76}"/>
              </a:ext>
            </a:extLst>
          </p:cNvPr>
          <p:cNvSpPr/>
          <p:nvPr/>
        </p:nvSpPr>
        <p:spPr>
          <a:xfrm>
            <a:off x="5571729" y="2578396"/>
            <a:ext cx="1348573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FE3C2-FF90-0AE3-0A3E-6766C372FB1D}"/>
              </a:ext>
            </a:extLst>
          </p:cNvPr>
          <p:cNvSpPr txBox="1"/>
          <p:nvPr/>
        </p:nvSpPr>
        <p:spPr>
          <a:xfrm>
            <a:off x="7638352" y="398778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ENMO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E211C9-18AA-A1A0-BB16-BF037E8226CB}"/>
              </a:ext>
            </a:extLst>
          </p:cNvPr>
          <p:cNvSpPr/>
          <p:nvPr/>
        </p:nvSpPr>
        <p:spPr>
          <a:xfrm rot="5400000">
            <a:off x="7764520" y="3411516"/>
            <a:ext cx="692356" cy="458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B736DEF-BEB7-8BBF-B6FF-C450EA82585E}"/>
              </a:ext>
            </a:extLst>
          </p:cNvPr>
          <p:cNvSpPr/>
          <p:nvPr/>
        </p:nvSpPr>
        <p:spPr>
          <a:xfrm rot="16200000">
            <a:off x="9197628" y="2932885"/>
            <a:ext cx="353568" cy="3497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E331-8D53-9132-3E4C-DF3BDEBA7C54}"/>
              </a:ext>
            </a:extLst>
          </p:cNvPr>
          <p:cNvSpPr txBox="1"/>
          <p:nvPr/>
        </p:nvSpPr>
        <p:spPr>
          <a:xfrm>
            <a:off x="8677399" y="4408840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5-minute bouts</a:t>
            </a:r>
          </a:p>
        </p:txBody>
      </p:sp>
      <p:pic>
        <p:nvPicPr>
          <p:cNvPr id="5" name="Picture 4" descr="A person sleeping on a pillow&#10;&#10;Description automatically generated">
            <a:extLst>
              <a:ext uri="{FF2B5EF4-FFF2-40B4-BE49-F238E27FC236}">
                <a16:creationId xmlns:a16="http://schemas.microsoft.com/office/drawing/2014/main" id="{368D4DDD-B6E3-D818-280A-C15D467F12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97" y="3910597"/>
            <a:ext cx="2550430" cy="161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AC95-A164-AC93-D566-B2766EAB2366}"/>
              </a:ext>
            </a:extLst>
          </p:cNvPr>
          <p:cNvSpPr txBox="1"/>
          <p:nvPr/>
        </p:nvSpPr>
        <p:spPr>
          <a:xfrm>
            <a:off x="8709158" y="4842999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Thresholds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2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32">
        <p:fade/>
      </p:transition>
    </mc:Choice>
    <mc:Fallback xmlns="">
      <p:transition spd="med" advTm="36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 animBg="1"/>
      <p:bldP spid="3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C8E4-E2A8-D58F-B831-6470601B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6AB6-98FF-BB58-65CE-FF621CBB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8E1D31-C454-B8CC-620E-FFD2D2834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b="5423"/>
          <a:stretch/>
        </p:blipFill>
        <p:spPr>
          <a:xfrm>
            <a:off x="5705340" y="255541"/>
            <a:ext cx="5941101" cy="44627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143B7C-EC24-0A2A-FB1A-AA4BC720C6E2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C93A25-B921-98AF-44E2-E4F0A59B783A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02C30-5087-6EA2-6433-05AE9F102E21}"/>
              </a:ext>
            </a:extLst>
          </p:cNvPr>
          <p:cNvSpPr txBox="1"/>
          <p:nvPr/>
        </p:nvSpPr>
        <p:spPr>
          <a:xfrm>
            <a:off x="8053330" y="4718304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575CF-4706-5B04-66B6-33680C1DD1E8}"/>
              </a:ext>
            </a:extLst>
          </p:cNvPr>
          <p:cNvSpPr txBox="1"/>
          <p:nvPr/>
        </p:nvSpPr>
        <p:spPr>
          <a:xfrm rot="16200000">
            <a:off x="4496439" y="2212750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Predictor Variable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7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12">
        <p:fade/>
      </p:transition>
    </mc:Choice>
    <mc:Fallback xmlns="">
      <p:transition spd="med" advTm="21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B13C-95EC-DC0E-C26E-7D9EB29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9AD3-CAC6-2BBB-1504-0CF75CED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pic>
        <p:nvPicPr>
          <p:cNvPr id="5" name="Picture 4" descr="A bar chart with blue rectangular bars&#10;&#10;Description automatically generated">
            <a:extLst>
              <a:ext uri="{FF2B5EF4-FFF2-40B4-BE49-F238E27FC236}">
                <a16:creationId xmlns:a16="http://schemas.microsoft.com/office/drawing/2014/main" id="{3132B542-26E1-E153-F183-D679E262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855"/>
          <a:stretch/>
        </p:blipFill>
        <p:spPr>
          <a:xfrm>
            <a:off x="5449729" y="171148"/>
            <a:ext cx="6243667" cy="44002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77882-06D8-B0DE-3A34-36431EF35EB8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E64CBE-45F3-6399-CB9F-2FA593DDD69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6CCB8-5D16-4509-E2E5-419BECA8C64B}"/>
              </a:ext>
            </a:extLst>
          </p:cNvPr>
          <p:cNvSpPr txBox="1"/>
          <p:nvPr/>
        </p:nvSpPr>
        <p:spPr>
          <a:xfrm>
            <a:off x="8053330" y="4571353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Outcome (SII)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E29A3-2F86-08CF-831B-8DD8F3C5E575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B2948-6410-9E16-FD89-3DCA1962795E}"/>
              </a:ext>
            </a:extLst>
          </p:cNvPr>
          <p:cNvSpPr/>
          <p:nvPr/>
        </p:nvSpPr>
        <p:spPr>
          <a:xfrm>
            <a:off x="10245687" y="3445664"/>
            <a:ext cx="1355074" cy="121185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58">
        <p:fade/>
      </p:transition>
    </mc:Choice>
    <mc:Fallback xmlns="">
      <p:transition spd="med" advTm="19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520F-B748-2868-8FAE-6275F724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9136-0FD6-30C5-403F-C929DC49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40" y="481566"/>
            <a:ext cx="5295900" cy="67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15BFE-63E0-A5F6-430B-18E022B123F2}"/>
              </a:ext>
            </a:extLst>
          </p:cNvPr>
          <p:cNvSpPr txBox="1">
            <a:spLocks/>
          </p:cNvSpPr>
          <p:nvPr/>
        </p:nvSpPr>
        <p:spPr>
          <a:xfrm>
            <a:off x="409440" y="183760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Sparse data for SII score 3.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749A4C-D2DB-EEC6-1A09-C23DA52FBC0C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Data Challenges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B5634-1FD3-D65A-3DEC-E1FB8FD36491}"/>
              </a:ext>
            </a:extLst>
          </p:cNvPr>
          <p:cNvSpPr txBox="1">
            <a:spLocks/>
          </p:cNvSpPr>
          <p:nvPr/>
        </p:nvSpPr>
        <p:spPr>
          <a:xfrm>
            <a:off x="409440" y="1186938"/>
            <a:ext cx="5295900" cy="111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Little predictive power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25B10-9643-4C9A-57E9-31B8C649EEBE}"/>
              </a:ext>
            </a:extLst>
          </p:cNvPr>
          <p:cNvSpPr txBox="1">
            <a:spLocks/>
          </p:cNvSpPr>
          <p:nvPr/>
        </p:nvSpPr>
        <p:spPr>
          <a:xfrm>
            <a:off x="409440" y="2488268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Reduction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8482064-A223-4FD6-309B-CB03FC3B5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8" y="0"/>
            <a:ext cx="5307911" cy="5671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78C626-3F1C-B8E1-58C1-5401B1DDE078}"/>
              </a:ext>
            </a:extLst>
          </p:cNvPr>
          <p:cNvSpPr txBox="1">
            <a:spLocks/>
          </p:cNvSpPr>
          <p:nvPr/>
        </p:nvSpPr>
        <p:spPr>
          <a:xfrm>
            <a:off x="409440" y="3138933"/>
            <a:ext cx="5295900" cy="49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Feature Selection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2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6">
        <p:fade/>
      </p:transition>
    </mc:Choice>
    <mc:Fallback xmlns="">
      <p:transition spd="med" advTm="13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3F07-F9FD-E16C-9683-138FC208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4C5FF48-01D2-5FF9-4B26-7292E31C492D}"/>
              </a:ext>
            </a:extLst>
          </p:cNvPr>
          <p:cNvGrpSpPr/>
          <p:nvPr/>
        </p:nvGrpSpPr>
        <p:grpSpPr>
          <a:xfrm>
            <a:off x="1260500" y="2497733"/>
            <a:ext cx="9093300" cy="1587500"/>
            <a:chOff x="1057300" y="3844924"/>
            <a:chExt cx="9093300" cy="1587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83FDC7-7A58-EC18-9419-5E745AA88618}"/>
                </a:ext>
              </a:extLst>
            </p:cNvPr>
            <p:cNvSpPr/>
            <p:nvPr/>
          </p:nvSpPr>
          <p:spPr>
            <a:xfrm>
              <a:off x="1511300" y="3994148"/>
              <a:ext cx="8138025" cy="133985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7E356-FCB8-59FD-D983-CF089F865DB2}"/>
                </a:ext>
              </a:extLst>
            </p:cNvPr>
            <p:cNvSpPr/>
            <p:nvPr/>
          </p:nvSpPr>
          <p:spPr>
            <a:xfrm>
              <a:off x="10573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AFA01-93FE-E695-8BC7-D8EC27D1C76C}"/>
                </a:ext>
              </a:extLst>
            </p:cNvPr>
            <p:cNvSpPr/>
            <p:nvPr/>
          </p:nvSpPr>
          <p:spPr>
            <a:xfrm>
              <a:off x="9642600" y="3844924"/>
              <a:ext cx="508000" cy="15875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A51F15C-AFEF-1FC8-52F6-74EE76E8A003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9" name="Connector 8">
            <a:extLst>
              <a:ext uri="{FF2B5EF4-FFF2-40B4-BE49-F238E27FC236}">
                <a16:creationId xmlns:a16="http://schemas.microsoft.com/office/drawing/2014/main" id="{668BE3AA-5116-4D5F-9759-24340996960A}"/>
              </a:ext>
            </a:extLst>
          </p:cNvPr>
          <p:cNvSpPr/>
          <p:nvPr/>
        </p:nvSpPr>
        <p:spPr>
          <a:xfrm>
            <a:off x="140104" y="283766"/>
            <a:ext cx="4309185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Cleaned, Computed, Outcome-Imputed, Feature-Selected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53B4C3-555F-C9CB-F1CA-4B9A1B1DBD29}"/>
              </a:ext>
            </a:extLst>
          </p:cNvPr>
          <p:cNvSpPr/>
          <p:nvPr/>
        </p:nvSpPr>
        <p:spPr>
          <a:xfrm>
            <a:off x="2052788" y="1727796"/>
            <a:ext cx="123190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Iterative Imputer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958CFF-C412-72C7-0820-A790AFCCFD83}"/>
              </a:ext>
            </a:extLst>
          </p:cNvPr>
          <p:cNvSpPr/>
          <p:nvPr/>
        </p:nvSpPr>
        <p:spPr>
          <a:xfrm>
            <a:off x="7483654" y="1753196"/>
            <a:ext cx="1762260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Sequential Ordinal Classifier Wrapper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A88FB14-81A6-F6F2-6631-E7E7A9BE8603}"/>
              </a:ext>
            </a:extLst>
          </p:cNvPr>
          <p:cNvSpPr/>
          <p:nvPr/>
        </p:nvSpPr>
        <p:spPr>
          <a:xfrm>
            <a:off x="3796133" y="2825553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Compute Predictors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47B23B-F74A-C60D-4565-3F1947934D16}"/>
              </a:ext>
            </a:extLst>
          </p:cNvPr>
          <p:cNvSpPr/>
          <p:nvPr/>
        </p:nvSpPr>
        <p:spPr>
          <a:xfrm>
            <a:off x="2052788" y="2821583"/>
            <a:ext cx="1743345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Impute Predictors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0CD5C1-46BC-997D-B8E6-680F591FCA4F}"/>
              </a:ext>
            </a:extLst>
          </p:cNvPr>
          <p:cNvSpPr/>
          <p:nvPr/>
        </p:nvSpPr>
        <p:spPr>
          <a:xfrm>
            <a:off x="5896154" y="2829523"/>
            <a:ext cx="1587500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SMOTE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sii</a:t>
            </a:r>
            <a:r>
              <a:rPr lang="en-US" dirty="0">
                <a:latin typeface="Avenir Next" panose="020B0503020202020204" pitchFamily="34" charset="0"/>
              </a:rPr>
              <a:t>=3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F948C9E-9FE3-0EA1-9FE5-BD99C853CDEA}"/>
              </a:ext>
            </a:extLst>
          </p:cNvPr>
          <p:cNvSpPr/>
          <p:nvPr/>
        </p:nvSpPr>
        <p:spPr>
          <a:xfrm>
            <a:off x="7483654" y="2821583"/>
            <a:ext cx="2278064" cy="1003300"/>
          </a:xfrm>
          <a:prstGeom prst="rightArrow">
            <a:avLst>
              <a:gd name="adj1" fmla="val 6519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Fit &amp; Predict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94D74D-C67F-CC79-6EB6-F790E624D5DC}"/>
              </a:ext>
            </a:extLst>
          </p:cNvPr>
          <p:cNvSpPr/>
          <p:nvPr/>
        </p:nvSpPr>
        <p:spPr>
          <a:xfrm>
            <a:off x="3785964" y="1729383"/>
            <a:ext cx="1608915" cy="12319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 Function Transformer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737E9B3F-7665-2C89-A202-6F42CFF94A63}"/>
              </a:ext>
            </a:extLst>
          </p:cNvPr>
          <p:cNvSpPr/>
          <p:nvPr/>
        </p:nvSpPr>
        <p:spPr>
          <a:xfrm>
            <a:off x="10361604" y="2707283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Kappa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E9F4E-B3A7-6AE2-0695-D398AEBD824E}"/>
              </a:ext>
            </a:extLst>
          </p:cNvPr>
          <p:cNvSpPr txBox="1"/>
          <p:nvPr/>
        </p:nvSpPr>
        <p:spPr>
          <a:xfrm>
            <a:off x="6446780" y="4177311"/>
            <a:ext cx="16788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MLR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SVR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AdaBoost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GradientBoost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XGBoost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6992B-D8F2-A0C6-EBFA-6CE0FB157EFF}"/>
              </a:ext>
            </a:extLst>
          </p:cNvPr>
          <p:cNvSpPr txBox="1"/>
          <p:nvPr/>
        </p:nvSpPr>
        <p:spPr>
          <a:xfrm>
            <a:off x="8207051" y="4910793"/>
            <a:ext cx="162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</a:rPr>
              <a:t>+ Tuning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166">
        <p:fade/>
      </p:transition>
    </mc:Choice>
    <mc:Fallback xmlns="">
      <p:transition spd="med" advTm="361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1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D14770-093D-FEFB-03B3-B0501FC25B7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DEF14-44E0-0B42-068F-917A05C26717}"/>
              </a:ext>
            </a:extLst>
          </p:cNvPr>
          <p:cNvSpPr txBox="1"/>
          <p:nvPr/>
        </p:nvSpPr>
        <p:spPr>
          <a:xfrm>
            <a:off x="2869431" y="227754"/>
            <a:ext cx="2389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Final 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AB0A98-78FE-87B8-FA25-07AE36ED7F41}"/>
              </a:ext>
            </a:extLst>
          </p:cNvPr>
          <p:cNvSpPr/>
          <p:nvPr/>
        </p:nvSpPr>
        <p:spPr>
          <a:xfrm>
            <a:off x="7089655" y="751000"/>
            <a:ext cx="2100021" cy="1003300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Custom-tuned bins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1DCD51A-009A-A3CD-8BE3-47B95361F1AD}"/>
              </a:ext>
            </a:extLst>
          </p:cNvPr>
          <p:cNvSpPr/>
          <p:nvPr/>
        </p:nvSpPr>
        <p:spPr>
          <a:xfrm>
            <a:off x="2911294" y="589869"/>
            <a:ext cx="2880798" cy="1325562"/>
          </a:xfrm>
          <a:prstGeom prst="rightArrow">
            <a:avLst>
              <a:gd name="adj1" fmla="val 7278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Tuned Gradient Boosting Regressor</a:t>
            </a:r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9B1D255F-54BA-9AB6-60F2-9DA15347488E}"/>
              </a:ext>
            </a:extLst>
          </p:cNvPr>
          <p:cNvSpPr/>
          <p:nvPr/>
        </p:nvSpPr>
        <p:spPr>
          <a:xfrm>
            <a:off x="9213776" y="638518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SII</a:t>
            </a:r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69CF25EC-BEBB-F82A-9C6B-10D153D9825A}"/>
              </a:ext>
            </a:extLst>
          </p:cNvPr>
          <p:cNvSpPr/>
          <p:nvPr/>
        </p:nvSpPr>
        <p:spPr>
          <a:xfrm>
            <a:off x="5792092" y="636700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PCIAT</a:t>
            </a:r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353A8868-F002-15CB-CDDF-4CAA828FDBAD}"/>
              </a:ext>
            </a:extLst>
          </p:cNvPr>
          <p:cNvSpPr/>
          <p:nvPr/>
        </p:nvSpPr>
        <p:spPr>
          <a:xfrm>
            <a:off x="1637831" y="615104"/>
            <a:ext cx="1273463" cy="12319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" panose="020B0503020202020204" pitchFamily="34" charset="0"/>
              </a:rPr>
              <a:t>Test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/>
              <p:nvPr/>
            </p:nvSpPr>
            <p:spPr>
              <a:xfrm>
                <a:off x="8692033" y="1915431"/>
                <a:ext cx="23169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=0.456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5BF81-0783-B8B8-5296-CB7BBCF6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33" y="1915431"/>
                <a:ext cx="23169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/>
              <p:nvPr/>
            </p:nvSpPr>
            <p:spPr>
              <a:xfrm>
                <a:off x="6479528" y="2498388"/>
                <a:ext cx="4445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venir Next" panose="020B0503020202020204" pitchFamily="34" charset="0"/>
                  </a:rPr>
                  <a:t>Kaggle leader: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3200" dirty="0">
                    <a:latin typeface="Avenir Next" panose="020B0503020202020204" pitchFamily="34" charset="0"/>
                  </a:rPr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FBB90-806D-9116-DF86-4E2FBADC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28" y="2498388"/>
                <a:ext cx="4445512" cy="584775"/>
              </a:xfrm>
              <a:prstGeom prst="rect">
                <a:avLst/>
              </a:prstGeom>
              <a:blipFill>
                <a:blip r:embed="rId7"/>
                <a:stretch>
                  <a:fillRect l="-356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with numbers and 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4CB07F51-7994-D538-8444-7D4CA7EA5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07" y="3082171"/>
            <a:ext cx="4676640" cy="3617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8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40">
        <p:fade/>
      </p:transition>
    </mc:Choice>
    <mc:Fallback xmlns="">
      <p:transition spd="med" advTm="32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 animBg="1"/>
      <p:bldP spid="15" grpId="0" animBg="1"/>
      <p:bldP spid="16" grpId="0" animBg="1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1604-49F2-5619-B368-8FB055C8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8D332-227C-CA39-2FFE-3003EAC6AEA5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Final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0FBB1-C4DA-9D94-8906-92BB23E4EE5D}"/>
              </a:ext>
            </a:extLst>
          </p:cNvPr>
          <p:cNvSpPr txBox="1"/>
          <p:nvPr/>
        </p:nvSpPr>
        <p:spPr>
          <a:xfrm>
            <a:off x="1220073" y="499312"/>
            <a:ext cx="901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976AA-300E-81E3-866E-F5CDCC4CCD23}"/>
              </a:ext>
            </a:extLst>
          </p:cNvPr>
          <p:cNvSpPr txBox="1"/>
          <p:nvPr/>
        </p:nvSpPr>
        <p:spPr>
          <a:xfrm>
            <a:off x="1220073" y="499312"/>
            <a:ext cx="9015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Predicting problematic internet use is difficult… with the provided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E73B5-C542-DAC7-548C-C9E96D63CAA9}"/>
              </a:ext>
            </a:extLst>
          </p:cNvPr>
          <p:cNvSpPr txBox="1"/>
          <p:nvPr/>
        </p:nvSpPr>
        <p:spPr>
          <a:xfrm>
            <a:off x="1220073" y="1856735"/>
            <a:ext cx="901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Expand methods for ordinal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33">
        <p:fade/>
      </p:transition>
    </mc:Choice>
    <mc:Fallback xmlns="">
      <p:transition spd="med" advTm="21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newspaper&#10;&#10;Description automatically generated">
            <a:extLst>
              <a:ext uri="{FF2B5EF4-FFF2-40B4-BE49-F238E27FC236}">
                <a16:creationId xmlns:a16="http://schemas.microsoft.com/office/drawing/2014/main" id="{A90DF1D5-859D-66FF-0F0D-1FE539327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927">
            <a:off x="1461677" y="395586"/>
            <a:ext cx="4548286" cy="6066827"/>
          </a:xfrm>
          <a:prstGeom prst="rect">
            <a:avLst/>
          </a:prstGeom>
        </p:spPr>
      </p:pic>
      <p:pic>
        <p:nvPicPr>
          <p:cNvPr id="16" name="Picture 1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E83888D3-AF62-A0DF-4814-54673DC3B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927">
            <a:off x="4493495" y="333716"/>
            <a:ext cx="48483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A0A8A-750B-384A-4A71-E4A89A1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0" y="553243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The Problem</a:t>
            </a:r>
          </a:p>
        </p:txBody>
      </p:sp>
      <p:pic>
        <p:nvPicPr>
          <p:cNvPr id="8" name="Picture 7" descr="A child sitting on a couch holding a tablet&#10;&#10;Description automatically generated">
            <a:extLst>
              <a:ext uri="{FF2B5EF4-FFF2-40B4-BE49-F238E27FC236}">
                <a16:creationId xmlns:a16="http://schemas.microsoft.com/office/drawing/2014/main" id="{1038F0E8-63C7-2FE1-B755-C9709A0E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8" y="1171186"/>
            <a:ext cx="10049806" cy="67062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79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17">
        <p:fade/>
      </p:transition>
    </mc:Choice>
    <mc:Fallback xmlns="">
      <p:transition spd="med" advTm="16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CFF0-563C-30FA-90C6-C8573F9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ild running through a field&#10;&#10;Description automatically generated">
            <a:extLst>
              <a:ext uri="{FF2B5EF4-FFF2-40B4-BE49-F238E27FC236}">
                <a16:creationId xmlns:a16="http://schemas.microsoft.com/office/drawing/2014/main" id="{D192FD3E-0AA3-237E-C2E6-F247A3EFD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0810" r="17693" b="9550"/>
          <a:stretch/>
        </p:blipFill>
        <p:spPr>
          <a:xfrm rot="21348648">
            <a:off x="7764147" y="644568"/>
            <a:ext cx="3271220" cy="4687334"/>
          </a:xfrm>
          <a:prstGeom prst="rect">
            <a:avLst/>
          </a:prstGeom>
        </p:spPr>
      </p:pic>
      <p:pic>
        <p:nvPicPr>
          <p:cNvPr id="8" name="Picture 7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C71D2F8E-A841-19ED-3B47-F01E89E5A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25">
            <a:off x="1486849" y="751117"/>
            <a:ext cx="3530124" cy="429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27A6F8-2877-779F-F82B-7874A9096D5D}"/>
              </a:ext>
            </a:extLst>
          </p:cNvPr>
          <p:cNvSpPr/>
          <p:nvPr/>
        </p:nvSpPr>
        <p:spPr>
          <a:xfrm>
            <a:off x="706292" y="-118074"/>
            <a:ext cx="10696165" cy="709414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52F5-8B75-FAA4-E89C-86157866E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28" y="5881699"/>
            <a:ext cx="8132928" cy="1222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E3133"/>
                </a:solidFill>
              </a:rPr>
              <a:t>Identify early signs of problematic internet use based on physical activity and fitness data.</a:t>
            </a:r>
            <a:endParaRPr lang="en-US" dirty="0">
              <a:solidFill>
                <a:srgbClr val="2E3133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4923F-782C-732B-ACE2-F5E169679364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Goal</a:t>
            </a:r>
          </a:p>
        </p:txBody>
      </p:sp>
      <p:pic>
        <p:nvPicPr>
          <p:cNvPr id="13" name="Picture 12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3CCB9C4A-36F5-6F95-8303-3701EE7E77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7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45">
        <p:fade/>
      </p:transition>
    </mc:Choice>
    <mc:Fallback xmlns="">
      <p:transition spd="med" advTm="17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8EE3D-98DE-7545-AE53-69501FB57EE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pic>
        <p:nvPicPr>
          <p:cNvPr id="7" name="Picture 6" descr="A logo for a child mind institute&#10;&#10;Description automatically generated">
            <a:extLst>
              <a:ext uri="{FF2B5EF4-FFF2-40B4-BE49-F238E27FC236}">
                <a16:creationId xmlns:a16="http://schemas.microsoft.com/office/drawing/2014/main" id="{D841777A-18D8-7ABE-92B0-588075840C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22474"/>
            <a:ext cx="77724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699FF-F406-340D-2A95-074ACC72BC2F}"/>
              </a:ext>
            </a:extLst>
          </p:cNvPr>
          <p:cNvSpPr txBox="1"/>
          <p:nvPr/>
        </p:nvSpPr>
        <p:spPr>
          <a:xfrm>
            <a:off x="3626442" y="5392650"/>
            <a:ext cx="6425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BE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BRAIN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2C4BE-BFBD-4FC1-67C8-1F9F43FD6BB5}"/>
              </a:ext>
            </a:extLst>
          </p:cNvPr>
          <p:cNvSpPr txBox="1"/>
          <p:nvPr/>
        </p:nvSpPr>
        <p:spPr>
          <a:xfrm>
            <a:off x="4264086" y="599182"/>
            <a:ext cx="3663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5,000 children</a:t>
            </a:r>
          </a:p>
          <a:p>
            <a:pPr algn="ctr"/>
            <a:r>
              <a:rPr lang="en-US" sz="3200" dirty="0">
                <a:latin typeface="Avenir Next" panose="020B0503020202020204" pitchFamily="34" charset="0"/>
              </a:rPr>
              <a:t>Ages 5 through 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453B-C4B4-C7D0-3AEB-488E60231859}"/>
              </a:ext>
            </a:extLst>
          </p:cNvPr>
          <p:cNvSpPr txBox="1"/>
          <p:nvPr/>
        </p:nvSpPr>
        <p:spPr>
          <a:xfrm>
            <a:off x="2723984" y="2104222"/>
            <a:ext cx="674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No participants with complete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5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88">
        <p:fade/>
      </p:transition>
    </mc:Choice>
    <mc:Fallback xmlns="">
      <p:transition spd="med" advTm="12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DEC3-DBC0-CC42-D2C9-52B45AB9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7D70-2AE7-0374-3558-1D2D3649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401" y="4653886"/>
            <a:ext cx="7759890" cy="10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~3000 with at least some target information</a:t>
            </a:r>
          </a:p>
          <a:p>
            <a:pPr marL="0" indent="0">
              <a:buNone/>
            </a:pPr>
            <a:r>
              <a:rPr lang="en-US" dirty="0"/>
              <a:t>Impute missing PCIAT scores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4090E-873C-1243-8DE9-185469A179E8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Target Variable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B8D1CC-EFB8-2351-AB39-8361AA6DD000}"/>
              </a:ext>
            </a:extLst>
          </p:cNvPr>
          <p:cNvSpPr txBox="1">
            <a:spLocks/>
          </p:cNvSpPr>
          <p:nvPr/>
        </p:nvSpPr>
        <p:spPr>
          <a:xfrm>
            <a:off x="1016754" y="3696897"/>
            <a:ext cx="10515600" cy="7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Severity Impairment Index (SII)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2DE3BE-987C-E35F-85C5-FC8FD8107D31}"/>
              </a:ext>
            </a:extLst>
          </p:cNvPr>
          <p:cNvGrpSpPr/>
          <p:nvPr/>
        </p:nvGrpSpPr>
        <p:grpSpPr>
          <a:xfrm>
            <a:off x="409438" y="887955"/>
            <a:ext cx="11191157" cy="655092"/>
            <a:chOff x="409438" y="1142829"/>
            <a:chExt cx="11191157" cy="655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D8331E-98BD-9F0E-D5C4-BEEE647974A6}"/>
                </a:ext>
              </a:extLst>
            </p:cNvPr>
            <p:cNvSpPr/>
            <p:nvPr/>
          </p:nvSpPr>
          <p:spPr>
            <a:xfrm>
              <a:off x="409438" y="1142829"/>
              <a:ext cx="11191157" cy="655092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8196E90-FA60-0B2A-B3AA-98C39E224AFE}"/>
                </a:ext>
              </a:extLst>
            </p:cNvPr>
            <p:cNvSpPr txBox="1">
              <a:spLocks/>
            </p:cNvSpPr>
            <p:nvPr/>
          </p:nvSpPr>
          <p:spPr>
            <a:xfrm>
              <a:off x="747216" y="1319879"/>
              <a:ext cx="10515600" cy="4677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Avenir Next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Parent-Child Internet Addiction Test (PCIAT)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362109A-912F-1BC7-50DD-B2A1CE90317D}"/>
              </a:ext>
            </a:extLst>
          </p:cNvPr>
          <p:cNvSpPr/>
          <p:nvPr/>
        </p:nvSpPr>
        <p:spPr>
          <a:xfrm>
            <a:off x="409438" y="2519034"/>
            <a:ext cx="11191157" cy="65509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5000">
                <a:srgbClr val="FF0000"/>
              </a:gs>
              <a:gs pos="72000">
                <a:schemeClr val="accent2"/>
              </a:gs>
              <a:gs pos="53000">
                <a:schemeClr val="accent2"/>
              </a:gs>
              <a:gs pos="50000">
                <a:schemeClr val="accent4">
                  <a:lumMod val="40000"/>
                  <a:lumOff val="60000"/>
                </a:schemeClr>
              </a:gs>
              <a:gs pos="28000">
                <a:schemeClr val="accent4">
                  <a:lumMod val="40000"/>
                  <a:lumOff val="60000"/>
                </a:schemeClr>
              </a:gs>
              <a:gs pos="24000">
                <a:schemeClr val="accent6">
                  <a:lumMod val="20000"/>
                  <a:lumOff val="8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A0686-3D02-DEBB-9B5D-67FB74936018}"/>
              </a:ext>
            </a:extLst>
          </p:cNvPr>
          <p:cNvSpPr txBox="1"/>
          <p:nvPr/>
        </p:nvSpPr>
        <p:spPr>
          <a:xfrm>
            <a:off x="15694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41FA-4CBB-590E-1A72-6986F5203016}"/>
              </a:ext>
            </a:extLst>
          </p:cNvPr>
          <p:cNvSpPr txBox="1"/>
          <p:nvPr/>
        </p:nvSpPr>
        <p:spPr>
          <a:xfrm>
            <a:off x="4465091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456E6-4740-B3C1-9A11-19978DD1A79B}"/>
              </a:ext>
            </a:extLst>
          </p:cNvPr>
          <p:cNvSpPr txBox="1"/>
          <p:nvPr/>
        </p:nvSpPr>
        <p:spPr>
          <a:xfrm>
            <a:off x="7140919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CC9E-856E-4CA3-E7C0-0629F3CB421E}"/>
              </a:ext>
            </a:extLst>
          </p:cNvPr>
          <p:cNvSpPr txBox="1"/>
          <p:nvPr/>
        </p:nvSpPr>
        <p:spPr>
          <a:xfrm>
            <a:off x="9816747" y="2540864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B755F-7E9D-0FCB-555D-C543BF089EF2}"/>
              </a:ext>
            </a:extLst>
          </p:cNvPr>
          <p:cNvSpPr txBox="1"/>
          <p:nvPr/>
        </p:nvSpPr>
        <p:spPr>
          <a:xfrm>
            <a:off x="1243280" y="3250349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None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4BA96-1910-0D5E-F972-2A77685A6F31}"/>
              </a:ext>
            </a:extLst>
          </p:cNvPr>
          <p:cNvSpPr txBox="1"/>
          <p:nvPr/>
        </p:nvSpPr>
        <p:spPr>
          <a:xfrm>
            <a:off x="9530543" y="3197915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venir Next" panose="020B0503020202020204" pitchFamily="34" charset="0"/>
              </a:rPr>
              <a:t>Severe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1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24">
        <p:fade/>
      </p:transition>
    </mc:Choice>
    <mc:Fallback xmlns="">
      <p:transition spd="med" advTm="25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8" grpId="0" animBg="1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8FFC-2340-003F-08D3-33D31A86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42BD3-77AF-2C59-B325-E6EBE185C390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55CE4-FB68-DF77-C7E7-E086CC4E551B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812E34-C925-3166-5AED-DAE5D1CB27A4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7B6917F5-4F82-41BC-EA92-8459B5E83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3536" y="31469"/>
            <a:ext cx="3544824" cy="3544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6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2">
        <p:fade/>
      </p:transition>
    </mc:Choice>
    <mc:Fallback xmlns="">
      <p:transition spd="med" advTm="12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47CC-CA3D-9964-8471-7D680542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7DC966-B363-FACE-BE33-594EB8776CFC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7EC2B-7F1E-4D7E-F0AF-0CF7D7AA2529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AC09C7-6DB5-A0B3-EF9B-A064B0E441AA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99F4B-2A02-624D-DAA5-C49F98BC235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1DB597-0FCD-5CB1-38F9-C100224E16B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A13523-E3A7-2E6C-2628-59D230A18E4E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F3A602-9DE3-25F3-CB99-8667A51DFD84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4A97F6-D0A6-5099-C05F-DA6401A9D171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A00D60-A677-6D31-4425-34B8F1979C40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questionnaire with a list of exercise program&#10;&#10;Description automatically generated">
            <a:extLst>
              <a:ext uri="{FF2B5EF4-FFF2-40B4-BE49-F238E27FC236}">
                <a16:creationId xmlns:a16="http://schemas.microsoft.com/office/drawing/2014/main" id="{51F41D70-F1A3-564D-8770-C5A35E67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2423">
            <a:off x="6842884" y="996835"/>
            <a:ext cx="3522319" cy="4285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3156F-E9A4-CB57-E4D7-3B4D21EB3A04}"/>
              </a:ext>
            </a:extLst>
          </p:cNvPr>
          <p:cNvSpPr/>
          <p:nvPr/>
        </p:nvSpPr>
        <p:spPr>
          <a:xfrm>
            <a:off x="409440" y="0"/>
            <a:ext cx="2333760" cy="360883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22">
        <p:fade/>
      </p:transition>
    </mc:Choice>
    <mc:Fallback xmlns="">
      <p:transition spd="med" advTm="15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9960-D0B1-0B73-D3CC-A1618C52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0B930-7132-3643-54DD-AA7C608F1E82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4FFBF-2EAA-8998-E46A-1B2CD9C9409B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64CAAD-B8B2-C48B-7E9E-F39D76017955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D711A3-CE16-2D11-28D3-7ECBC5DF6D09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DD01FD-0841-19E8-E839-810B2D6205CD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575B0-5EA7-4F02-04D1-0C35B9B1AEBA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737694-981E-1189-30A3-6D254CF1DFFF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C84BBC-751F-61A7-F759-3CC48A5E5CA5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E0370-01DE-21BC-03A5-219E82E14FEC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63DE-6DDC-4CF1-460A-499CCECBE00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7EB77D-551B-A92B-0C52-3DF808D6B74A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B828683-B5A7-024B-856E-097F3C3CA2AA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DC311-3FD2-6479-2005-7D7FD82A5CB9}"/>
              </a:ext>
            </a:extLst>
          </p:cNvPr>
          <p:cNvSpPr/>
          <p:nvPr/>
        </p:nvSpPr>
        <p:spPr>
          <a:xfrm>
            <a:off x="409440" y="0"/>
            <a:ext cx="5075122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tretching his legs&#10;&#10;Description automatically generated">
            <a:extLst>
              <a:ext uri="{FF2B5EF4-FFF2-40B4-BE49-F238E27FC236}">
                <a16:creationId xmlns:a16="http://schemas.microsoft.com/office/drawing/2014/main" id="{AB3C3F44-28D2-F936-11B6-587F9BECA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3866" y="569292"/>
            <a:ext cx="3828134" cy="21156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0">
        <p:fade/>
      </p:transition>
    </mc:Choice>
    <mc:Fallback xmlns="">
      <p:transition spd="med" advTm="5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8A50-73F2-6C77-66A6-02A84CFB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on a treadmill&#10;&#10;Description automatically generated">
            <a:extLst>
              <a:ext uri="{FF2B5EF4-FFF2-40B4-BE49-F238E27FC236}">
                <a16:creationId xmlns:a16="http://schemas.microsoft.com/office/drawing/2014/main" id="{2FEC89B3-D8D7-5E11-8B05-7EAE517D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31" y="-138176"/>
            <a:ext cx="3266926" cy="49003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A90B4C-B770-76F2-C584-73AEA514913A}"/>
              </a:ext>
            </a:extLst>
          </p:cNvPr>
          <p:cNvSpPr/>
          <p:nvPr/>
        </p:nvSpPr>
        <p:spPr>
          <a:xfrm>
            <a:off x="3231254" y="4889004"/>
            <a:ext cx="2088108" cy="8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PAQ MVPA Zone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912E9-7790-6471-9CA5-3BE17DA3A71E}"/>
              </a:ext>
            </a:extLst>
          </p:cNvPr>
          <p:cNvSpPr txBox="1">
            <a:spLocks/>
          </p:cNvSpPr>
          <p:nvPr/>
        </p:nvSpPr>
        <p:spPr>
          <a:xfrm>
            <a:off x="40944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 Data: Predictor Variables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2D2A2-6D10-F0FD-A634-762A1B2B9E2C}"/>
              </a:ext>
            </a:extLst>
          </p:cNvPr>
          <p:cNvSpPr/>
          <p:nvPr/>
        </p:nvSpPr>
        <p:spPr>
          <a:xfrm>
            <a:off x="491895" y="116745"/>
            <a:ext cx="2088108" cy="9280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Demographics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Sex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C09284-3A23-F9AC-287F-71119A324CFD}"/>
              </a:ext>
            </a:extLst>
          </p:cNvPr>
          <p:cNvSpPr/>
          <p:nvPr/>
        </p:nvSpPr>
        <p:spPr>
          <a:xfrm>
            <a:off x="3221293" y="148686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Internet Use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Hours per Day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A1C2C-87CB-1AF2-03AE-C8F3421A8151}"/>
              </a:ext>
            </a:extLst>
          </p:cNvPr>
          <p:cNvSpPr/>
          <p:nvPr/>
        </p:nvSpPr>
        <p:spPr>
          <a:xfrm>
            <a:off x="3221293" y="1152127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Children's Global Assessment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71E54-BDE8-AD0D-291C-0522C18C313B}"/>
              </a:ext>
            </a:extLst>
          </p:cNvPr>
          <p:cNvSpPr/>
          <p:nvPr/>
        </p:nvSpPr>
        <p:spPr>
          <a:xfrm>
            <a:off x="3221293" y="3421492"/>
            <a:ext cx="2088108" cy="1190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 Activity Questionnaire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2F1CDA-2D2E-5278-8874-1FA74EC748CA}"/>
              </a:ext>
            </a:extLst>
          </p:cNvPr>
          <p:cNvSpPr/>
          <p:nvPr/>
        </p:nvSpPr>
        <p:spPr>
          <a:xfrm>
            <a:off x="3221293" y="2418052"/>
            <a:ext cx="2088108" cy="928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Sleep Disturbance Scale</a:t>
            </a:r>
            <a:endParaRPr lang="en-US" i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8B3E0-6BCB-A8AE-6FEF-ACAE45C89DB0}"/>
              </a:ext>
            </a:extLst>
          </p:cNvPr>
          <p:cNvSpPr/>
          <p:nvPr/>
        </p:nvSpPr>
        <p:spPr>
          <a:xfrm>
            <a:off x="491895" y="1163060"/>
            <a:ext cx="2088108" cy="22979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Physical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Weight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Waist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Systolic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Diastolic BP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Heart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E7660B-5ED3-481C-B8D3-279DFD1BD32D}"/>
              </a:ext>
            </a:extLst>
          </p:cNvPr>
          <p:cNvSpPr/>
          <p:nvPr/>
        </p:nvSpPr>
        <p:spPr>
          <a:xfrm>
            <a:off x="6096000" y="148686"/>
            <a:ext cx="2267234" cy="2956895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Time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Endurance Max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9D99A4-911A-04BE-5193-3590BC6A2D98}"/>
              </a:ext>
            </a:extLst>
          </p:cNvPr>
          <p:cNvSpPr/>
          <p:nvPr/>
        </p:nvSpPr>
        <p:spPr>
          <a:xfrm>
            <a:off x="6096000" y="3387875"/>
            <a:ext cx="2267234" cy="2406887"/>
          </a:xfrm>
          <a:prstGeom prst="roundRect">
            <a:avLst/>
          </a:prstGeom>
          <a:solidFill>
            <a:srgbClr val="FDEA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Fitness Zone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Curl-Up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Grip Strength ND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Push-Up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Left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Sit &amp; Reach Right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Trunk Lift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1F83ED-89C9-3EC3-F591-3EAE91A10BCC}"/>
              </a:ext>
            </a:extLst>
          </p:cNvPr>
          <p:cNvSpPr/>
          <p:nvPr/>
        </p:nvSpPr>
        <p:spPr>
          <a:xfrm>
            <a:off x="8974672" y="128953"/>
            <a:ext cx="2796656" cy="44426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Bone Mineral Content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BMI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Basal Metabolic Rate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Daily Energy Exp.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Extracellular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Free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FFM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Fat Mass Index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Fat Percentage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Body Frame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Intracellular Water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Dry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Lean Soft Tissue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Skeletal Muscle Mass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venir Next" panose="020B0503020202020204" pitchFamily="34" charset="0"/>
              </a:rPr>
              <a:t>Total Body Water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F95AA2-D231-3474-CF8C-CD4D07F0CCAC}"/>
              </a:ext>
            </a:extLst>
          </p:cNvPr>
          <p:cNvSpPr/>
          <p:nvPr/>
        </p:nvSpPr>
        <p:spPr>
          <a:xfrm>
            <a:off x="3988993" y="4612022"/>
            <a:ext cx="572630" cy="3588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99AB94-817E-EFC2-A57D-2CDBB1CA1E83}"/>
              </a:ext>
            </a:extLst>
          </p:cNvPr>
          <p:cNvSpPr/>
          <p:nvPr/>
        </p:nvSpPr>
        <p:spPr>
          <a:xfrm>
            <a:off x="6943302" y="3105581"/>
            <a:ext cx="572630" cy="358870"/>
          </a:xfrm>
          <a:prstGeom prst="downArrow">
            <a:avLst/>
          </a:prstGeom>
          <a:solidFill>
            <a:srgbClr val="D983E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22AE2-E513-7A99-6396-3A321BB3C927}"/>
              </a:ext>
            </a:extLst>
          </p:cNvPr>
          <p:cNvSpPr/>
          <p:nvPr/>
        </p:nvSpPr>
        <p:spPr>
          <a:xfrm>
            <a:off x="409439" y="0"/>
            <a:ext cx="8134061" cy="5794762"/>
          </a:xfrm>
          <a:prstGeom prst="rect">
            <a:avLst/>
          </a:prstGeom>
          <a:solidFill>
            <a:srgbClr val="FFFFF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8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16">
        <p:fade/>
      </p:transition>
    </mc:Choice>
    <mc:Fallback xmlns="">
      <p:transition spd="med" advTm="126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9|1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.6|3.4|3.3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6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9|3.1|3.5|3.9|0.9|2.6|5|1.7|3|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1|2.7|7.9|4.2|3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|3.2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5|3.7|2.7|3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1.8|1.4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5|2.8|2.4|8.1|4.8|3.1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6287</TotalTime>
  <Words>1636</Words>
  <Application>Microsoft Macintosh PowerPoint</Application>
  <PresentationFormat>Widescreen</PresentationFormat>
  <Paragraphs>295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Avenir Next</vt:lpstr>
      <vt:lpstr>Cambria Math</vt:lpstr>
      <vt:lpstr>Office Theme</vt:lpstr>
      <vt:lpstr>Predicting Problematic Internet Use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Point of Statistics</dc:title>
  <dc:creator>aaronweinberg</dc:creator>
  <cp:lastModifiedBy>Aaron Weinberg</cp:lastModifiedBy>
  <cp:revision>368</cp:revision>
  <dcterms:created xsi:type="dcterms:W3CDTF">2020-06-24T20:15:41Z</dcterms:created>
  <dcterms:modified xsi:type="dcterms:W3CDTF">2024-12-02T19:20:05Z</dcterms:modified>
</cp:coreProperties>
</file>